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11"/>
  </p:notesMasterIdLst>
  <p:handoutMasterIdLst>
    <p:handoutMasterId r:id="rId12"/>
  </p:handoutMasterIdLst>
  <p:sldIdLst>
    <p:sldId id="257" r:id="rId6"/>
    <p:sldId id="273" r:id="rId7"/>
    <p:sldId id="272" r:id="rId8"/>
    <p:sldId id="267" r:id="rId9"/>
    <p:sldId id="268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9B3469-3D53-AF97-D011-8A95AC382E55}" name="Jovanovska, Tatjana" initials="TJ" userId="S::he89516@health.wa.gov.au::28da99d4-6335-4616-b18e-e691b100ff1e" providerId="AD"/>
  <p188:author id="{B7900C93-BC6A-7D43-975E-3C5F4A378D66}" name="Pascott, Christine" initials="PC" userId="S::he181680@health.wa.gov.au::e6d95da7-a3df-4094-a4d9-b7ccafc56aaa" providerId="AD"/>
  <p188:author id="{B3226093-869D-3C36-C8B8-F0A078A1B2F9}" name="Moss, Ruth" initials="MR" userId="S::he26508@health.wa.gov.au::89de9aa2-11f4-4d06-be4b-da0b29fb91df" providerId="AD"/>
  <p188:author id="{555B159E-033C-0111-3881-4423398705C9}" name="Kee, Wai Seen" initials="KWS" userId="S::he89172@health.wa.gov.au::9e943f4a-6155-42ec-8389-907a63dc6e9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vanovska, Tat" initials="T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FF"/>
    <a:srgbClr val="FFEBEB"/>
    <a:srgbClr val="FFD9D9"/>
    <a:srgbClr val="CCFFFF"/>
    <a:srgbClr val="CCECFF"/>
    <a:srgbClr val="FFCCCC"/>
    <a:srgbClr val="FFCCFF"/>
    <a:srgbClr val="A40000"/>
    <a:srgbClr val="33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01919B-397D-AC0E-821D-FD9F2AC95B2E}" v="63" dt="2025-01-28T00:14:44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194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e, Wai Seen" userId="S::he89172@health.wa.gov.au::9e943f4a-6155-42ec-8389-907a63dc6e94" providerId="AD" clId="Web-{2901919B-397D-AC0E-821D-FD9F2AC95B2E}"/>
    <pc:docChg chg="delSld modSld">
      <pc:chgData name="Kee, Wai Seen" userId="S::he89172@health.wa.gov.au::9e943f4a-6155-42ec-8389-907a63dc6e94" providerId="AD" clId="Web-{2901919B-397D-AC0E-821D-FD9F2AC95B2E}" dt="2025-01-28T00:14:44.487" v="49" actId="20577"/>
      <pc:docMkLst>
        <pc:docMk/>
      </pc:docMkLst>
      <pc:sldChg chg="addSp delSp modSp">
        <pc:chgData name="Kee, Wai Seen" userId="S::he89172@health.wa.gov.au::9e943f4a-6155-42ec-8389-907a63dc6e94" providerId="AD" clId="Web-{2901919B-397D-AC0E-821D-FD9F2AC95B2E}" dt="2025-01-28T00:11:55.012" v="30" actId="1076"/>
        <pc:sldMkLst>
          <pc:docMk/>
          <pc:sldMk cId="1542947526" sldId="257"/>
        </pc:sldMkLst>
        <pc:spChg chg="mod">
          <ac:chgData name="Kee, Wai Seen" userId="S::he89172@health.wa.gov.au::9e943f4a-6155-42ec-8389-907a63dc6e94" providerId="AD" clId="Web-{2901919B-397D-AC0E-821D-FD9F2AC95B2E}" dt="2025-01-28T00:09:56.571" v="14" actId="14100"/>
          <ac:spMkLst>
            <pc:docMk/>
            <pc:sldMk cId="1542947526" sldId="257"/>
            <ac:spMk id="2" creationId="{00000000-0000-0000-0000-000000000000}"/>
          </ac:spMkLst>
        </pc:spChg>
        <pc:spChg chg="mod">
          <ac:chgData name="Kee, Wai Seen" userId="S::he89172@health.wa.gov.au::9e943f4a-6155-42ec-8389-907a63dc6e94" providerId="AD" clId="Web-{2901919B-397D-AC0E-821D-FD9F2AC95B2E}" dt="2025-01-28T00:11:18.558" v="23" actId="20577"/>
          <ac:spMkLst>
            <pc:docMk/>
            <pc:sldMk cId="1542947526" sldId="257"/>
            <ac:spMk id="6" creationId="{01BEB2BB-F84C-A438-B521-5B967AEEDBDB}"/>
          </ac:spMkLst>
        </pc:spChg>
        <pc:picChg chg="add mod">
          <ac:chgData name="Kee, Wai Seen" userId="S::he89172@health.wa.gov.au::9e943f4a-6155-42ec-8389-907a63dc6e94" providerId="AD" clId="Web-{2901919B-397D-AC0E-821D-FD9F2AC95B2E}" dt="2025-01-28T00:11:55.012" v="30" actId="1076"/>
          <ac:picMkLst>
            <pc:docMk/>
            <pc:sldMk cId="1542947526" sldId="257"/>
            <ac:picMk id="4" creationId="{FF8FF773-5FEF-FD8E-F867-E5B13E8E0B8E}"/>
          </ac:picMkLst>
        </pc:picChg>
        <pc:picChg chg="del mod">
          <ac:chgData name="Kee, Wai Seen" userId="S::he89172@health.wa.gov.au::9e943f4a-6155-42ec-8389-907a63dc6e94" providerId="AD" clId="Web-{2901919B-397D-AC0E-821D-FD9F2AC95B2E}" dt="2025-01-28T00:11:38.605" v="25"/>
          <ac:picMkLst>
            <pc:docMk/>
            <pc:sldMk cId="1542947526" sldId="257"/>
            <ac:picMk id="5" creationId="{D0E74447-619F-5573-C25F-C964D3B3F607}"/>
          </ac:picMkLst>
        </pc:picChg>
      </pc:sldChg>
      <pc:sldChg chg="del">
        <pc:chgData name="Kee, Wai Seen" userId="S::he89172@health.wa.gov.au::9e943f4a-6155-42ec-8389-907a63dc6e94" providerId="AD" clId="Web-{2901919B-397D-AC0E-821D-FD9F2AC95B2E}" dt="2025-01-28T00:08:14.552" v="1"/>
        <pc:sldMkLst>
          <pc:docMk/>
          <pc:sldMk cId="3874773590" sldId="262"/>
        </pc:sldMkLst>
      </pc:sldChg>
      <pc:sldChg chg="modSp">
        <pc:chgData name="Kee, Wai Seen" userId="S::he89172@health.wa.gov.au::9e943f4a-6155-42ec-8389-907a63dc6e94" providerId="AD" clId="Web-{2901919B-397D-AC0E-821D-FD9F2AC95B2E}" dt="2025-01-28T00:14:44.487" v="49" actId="20577"/>
        <pc:sldMkLst>
          <pc:docMk/>
          <pc:sldMk cId="1776144618" sldId="268"/>
        </pc:sldMkLst>
        <pc:spChg chg="mod">
          <ac:chgData name="Kee, Wai Seen" userId="S::he89172@health.wa.gov.au::9e943f4a-6155-42ec-8389-907a63dc6e94" providerId="AD" clId="Web-{2901919B-397D-AC0E-821D-FD9F2AC95B2E}" dt="2025-01-28T00:14:44.487" v="49" actId="20577"/>
          <ac:spMkLst>
            <pc:docMk/>
            <pc:sldMk cId="1776144618" sldId="268"/>
            <ac:spMk id="3" creationId="{07C2EAC0-86E7-0B87-BEF1-6A99B462B4B3}"/>
          </ac:spMkLst>
        </pc:spChg>
      </pc:sldChg>
      <pc:sldChg chg="modSp">
        <pc:chgData name="Kee, Wai Seen" userId="S::he89172@health.wa.gov.au::9e943f4a-6155-42ec-8389-907a63dc6e94" providerId="AD" clId="Web-{2901919B-397D-AC0E-821D-FD9F2AC95B2E}" dt="2025-01-28T00:14:20.798" v="48" actId="20577"/>
        <pc:sldMkLst>
          <pc:docMk/>
          <pc:sldMk cId="1617814427" sldId="272"/>
        </pc:sldMkLst>
        <pc:spChg chg="mod">
          <ac:chgData name="Kee, Wai Seen" userId="S::he89172@health.wa.gov.au::9e943f4a-6155-42ec-8389-907a63dc6e94" providerId="AD" clId="Web-{2901919B-397D-AC0E-821D-FD9F2AC95B2E}" dt="2025-01-28T00:14:20.798" v="48" actId="20577"/>
          <ac:spMkLst>
            <pc:docMk/>
            <pc:sldMk cId="1617814427" sldId="272"/>
            <ac:spMk id="4" creationId="{BE1AFE78-41E4-AB35-E591-95EF006475C2}"/>
          </ac:spMkLst>
        </pc:spChg>
      </pc:sldChg>
      <pc:sldChg chg="modSp">
        <pc:chgData name="Kee, Wai Seen" userId="S::he89172@health.wa.gov.au::9e943f4a-6155-42ec-8389-907a63dc6e94" providerId="AD" clId="Web-{2901919B-397D-AC0E-821D-FD9F2AC95B2E}" dt="2025-01-28T00:13:43.813" v="45" actId="1076"/>
        <pc:sldMkLst>
          <pc:docMk/>
          <pc:sldMk cId="1624675106" sldId="273"/>
        </pc:sldMkLst>
        <pc:spChg chg="mod">
          <ac:chgData name="Kee, Wai Seen" userId="S::he89172@health.wa.gov.au::9e943f4a-6155-42ec-8389-907a63dc6e94" providerId="AD" clId="Web-{2901919B-397D-AC0E-821D-FD9F2AC95B2E}" dt="2025-01-28T00:12:51.733" v="39" actId="1076"/>
          <ac:spMkLst>
            <pc:docMk/>
            <pc:sldMk cId="1624675106" sldId="273"/>
            <ac:spMk id="2" creationId="{DEE5403C-9705-BFE8-DB1F-69EA4CE7EA4F}"/>
          </ac:spMkLst>
        </pc:spChg>
        <pc:spChg chg="mod">
          <ac:chgData name="Kee, Wai Seen" userId="S::he89172@health.wa.gov.au::9e943f4a-6155-42ec-8389-907a63dc6e94" providerId="AD" clId="Web-{2901919B-397D-AC0E-821D-FD9F2AC95B2E}" dt="2025-01-28T00:12:10.638" v="31" actId="14100"/>
          <ac:spMkLst>
            <pc:docMk/>
            <pc:sldMk cId="1624675106" sldId="273"/>
            <ac:spMk id="7" creationId="{00000000-0000-0000-0000-000000000000}"/>
          </ac:spMkLst>
        </pc:spChg>
        <pc:spChg chg="mod">
          <ac:chgData name="Kee, Wai Seen" userId="S::he89172@health.wa.gov.au::9e943f4a-6155-42ec-8389-907a63dc6e94" providerId="AD" clId="Web-{2901919B-397D-AC0E-821D-FD9F2AC95B2E}" dt="2025-01-28T00:13:43.813" v="45" actId="1076"/>
          <ac:spMkLst>
            <pc:docMk/>
            <pc:sldMk cId="1624675106" sldId="273"/>
            <ac:spMk id="8" creationId="{C528488E-7013-A7C9-EB57-4022DA905412}"/>
          </ac:spMkLst>
        </pc:spChg>
        <pc:spChg chg="mod">
          <ac:chgData name="Kee, Wai Seen" userId="S::he89172@health.wa.gov.au::9e943f4a-6155-42ec-8389-907a63dc6e94" providerId="AD" clId="Web-{2901919B-397D-AC0E-821D-FD9F2AC95B2E}" dt="2025-01-28T00:13:14.593" v="41" actId="1076"/>
          <ac:spMkLst>
            <pc:docMk/>
            <pc:sldMk cId="1624675106" sldId="273"/>
            <ac:spMk id="11" creationId="{CB4BEFA1-915C-D7E4-86DE-4674AB659D7D}"/>
          </ac:spMkLst>
        </pc:spChg>
        <pc:picChg chg="mod">
          <ac:chgData name="Kee, Wai Seen" userId="S::he89172@health.wa.gov.au::9e943f4a-6155-42ec-8389-907a63dc6e94" providerId="AD" clId="Web-{2901919B-397D-AC0E-821D-FD9F2AC95B2E}" dt="2025-01-28T00:12:42.779" v="38" actId="1076"/>
          <ac:picMkLst>
            <pc:docMk/>
            <pc:sldMk cId="1624675106" sldId="273"/>
            <ac:picMk id="4" creationId="{E6D26F2A-E957-E9D9-0A9A-4170F42484B4}"/>
          </ac:picMkLst>
        </pc:picChg>
      </pc:sldChg>
      <pc:sldChg chg="del">
        <pc:chgData name="Kee, Wai Seen" userId="S::he89172@health.wa.gov.au::9e943f4a-6155-42ec-8389-907a63dc6e94" providerId="AD" clId="Web-{2901919B-397D-AC0E-821D-FD9F2AC95B2E}" dt="2025-01-28T00:08:11.661" v="0"/>
        <pc:sldMkLst>
          <pc:docMk/>
          <pc:sldMk cId="214459932" sldId="274"/>
        </pc:sldMkLst>
      </pc:sldChg>
    </pc:docChg>
  </pc:docChgLst>
  <pc:docChgLst>
    <pc:chgData name="Kee, Wai Seen" userId="9e943f4a-6155-42ec-8389-907a63dc6e94" providerId="ADAL" clId="{21599BD9-E890-4746-BD08-EE29D6445CEE}"/>
    <pc:docChg chg="custSel modSld">
      <pc:chgData name="Kee, Wai Seen" userId="9e943f4a-6155-42ec-8389-907a63dc6e94" providerId="ADAL" clId="{21599BD9-E890-4746-BD08-EE29D6445CEE}" dt="2025-01-20T08:15:08.846" v="379" actId="1076"/>
      <pc:docMkLst>
        <pc:docMk/>
      </pc:docMkLst>
      <pc:sldChg chg="delSp modSp mod">
        <pc:chgData name="Kee, Wai Seen" userId="9e943f4a-6155-42ec-8389-907a63dc6e94" providerId="ADAL" clId="{21599BD9-E890-4746-BD08-EE29D6445CEE}" dt="2025-01-20T08:15:08.846" v="379" actId="1076"/>
        <pc:sldMkLst>
          <pc:docMk/>
          <pc:sldMk cId="1542947526" sldId="257"/>
        </pc:sldMkLst>
        <pc:spChg chg="mod">
          <ac:chgData name="Kee, Wai Seen" userId="9e943f4a-6155-42ec-8389-907a63dc6e94" providerId="ADAL" clId="{21599BD9-E890-4746-BD08-EE29D6445CEE}" dt="2025-01-20T08:12:26.751" v="82" actId="20577"/>
          <ac:spMkLst>
            <pc:docMk/>
            <pc:sldMk cId="1542947526" sldId="257"/>
            <ac:spMk id="2" creationId="{00000000-0000-0000-0000-000000000000}"/>
          </ac:spMkLst>
        </pc:spChg>
        <pc:spChg chg="mod">
          <ac:chgData name="Kee, Wai Seen" userId="9e943f4a-6155-42ec-8389-907a63dc6e94" providerId="ADAL" clId="{21599BD9-E890-4746-BD08-EE29D6445CEE}" dt="2025-01-20T08:12:31.939" v="97" actId="20577"/>
          <ac:spMkLst>
            <pc:docMk/>
            <pc:sldMk cId="1542947526" sldId="257"/>
            <ac:spMk id="3" creationId="{00000000-0000-0000-0000-000000000000}"/>
          </ac:spMkLst>
        </pc:spChg>
        <pc:spChg chg="mod">
          <ac:chgData name="Kee, Wai Seen" userId="9e943f4a-6155-42ec-8389-907a63dc6e94" providerId="ADAL" clId="{21599BD9-E890-4746-BD08-EE29D6445CEE}" dt="2025-01-20T08:15:08.846" v="379" actId="1076"/>
          <ac:spMkLst>
            <pc:docMk/>
            <pc:sldMk cId="1542947526" sldId="257"/>
            <ac:spMk id="6" creationId="{01BEB2BB-F84C-A438-B521-5B967AEEDBDB}"/>
          </ac:spMkLst>
        </pc:spChg>
        <pc:picChg chg="del">
          <ac:chgData name="Kee, Wai Seen" userId="9e943f4a-6155-42ec-8389-907a63dc6e94" providerId="ADAL" clId="{21599BD9-E890-4746-BD08-EE29D6445CEE}" dt="2025-01-20T08:15:03.066" v="378" actId="478"/>
          <ac:picMkLst>
            <pc:docMk/>
            <pc:sldMk cId="1542947526" sldId="257"/>
            <ac:picMk id="12" creationId="{F250275B-199B-2C8B-BB63-A05C60CC398E}"/>
          </ac:picMkLst>
        </pc:picChg>
      </pc:sldChg>
    </pc:docChg>
  </pc:docChgLst>
  <pc:docChgLst>
    <pc:chgData name="Fitzsimons, Kerry" userId="e7189268-eeed-42e1-bc77-82b14007ce83" providerId="ADAL" clId="{5F58230C-5F83-48C4-8F02-E4F2C4214E5D}"/>
    <pc:docChg chg="custSel modSld">
      <pc:chgData name="Fitzsimons, Kerry" userId="e7189268-eeed-42e1-bc77-82b14007ce83" providerId="ADAL" clId="{5F58230C-5F83-48C4-8F02-E4F2C4214E5D}" dt="2025-01-20T23:42:36.806" v="265" actId="14100"/>
      <pc:docMkLst>
        <pc:docMk/>
      </pc:docMkLst>
      <pc:sldChg chg="addSp modSp mod">
        <pc:chgData name="Fitzsimons, Kerry" userId="e7189268-eeed-42e1-bc77-82b14007ce83" providerId="ADAL" clId="{5F58230C-5F83-48C4-8F02-E4F2C4214E5D}" dt="2025-01-20T23:42:36.806" v="265" actId="14100"/>
        <pc:sldMkLst>
          <pc:docMk/>
          <pc:sldMk cId="1542947526" sldId="257"/>
        </pc:sldMkLst>
        <pc:spChg chg="mod">
          <ac:chgData name="Fitzsimons, Kerry" userId="e7189268-eeed-42e1-bc77-82b14007ce83" providerId="ADAL" clId="{5F58230C-5F83-48C4-8F02-E4F2C4214E5D}" dt="2025-01-20T23:35:55.515" v="50" actId="20577"/>
          <ac:spMkLst>
            <pc:docMk/>
            <pc:sldMk cId="1542947526" sldId="257"/>
            <ac:spMk id="2" creationId="{00000000-0000-0000-0000-000000000000}"/>
          </ac:spMkLst>
        </pc:spChg>
        <pc:spChg chg="mod">
          <ac:chgData name="Fitzsimons, Kerry" userId="e7189268-eeed-42e1-bc77-82b14007ce83" providerId="ADAL" clId="{5F58230C-5F83-48C4-8F02-E4F2C4214E5D}" dt="2025-01-20T23:42:24.305" v="262" actId="113"/>
          <ac:spMkLst>
            <pc:docMk/>
            <pc:sldMk cId="1542947526" sldId="257"/>
            <ac:spMk id="6" creationId="{01BEB2BB-F84C-A438-B521-5B967AEEDBDB}"/>
          </ac:spMkLst>
        </pc:spChg>
        <pc:spChg chg="add mod">
          <ac:chgData name="Fitzsimons, Kerry" userId="e7189268-eeed-42e1-bc77-82b14007ce83" providerId="ADAL" clId="{5F58230C-5F83-48C4-8F02-E4F2C4214E5D}" dt="2025-01-20T23:42:36.806" v="265" actId="14100"/>
          <ac:spMkLst>
            <pc:docMk/>
            <pc:sldMk cId="1542947526" sldId="257"/>
            <ac:spMk id="8" creationId="{D4BB25D3-7A6F-D8A8-C16C-F19D7DB05BD1}"/>
          </ac:spMkLst>
        </pc:spChg>
        <pc:picChg chg="add mod">
          <ac:chgData name="Fitzsimons, Kerry" userId="e7189268-eeed-42e1-bc77-82b14007ce83" providerId="ADAL" clId="{5F58230C-5F83-48C4-8F02-E4F2C4214E5D}" dt="2025-01-20T23:42:13.516" v="260" actId="1076"/>
          <ac:picMkLst>
            <pc:docMk/>
            <pc:sldMk cId="1542947526" sldId="257"/>
            <ac:picMk id="5" creationId="{D0E74447-619F-5573-C25F-C964D3B3F607}"/>
          </ac:picMkLst>
        </pc:picChg>
      </pc:sldChg>
      <pc:sldChg chg="addSp delSp modSp mod">
        <pc:chgData name="Fitzsimons, Kerry" userId="e7189268-eeed-42e1-bc77-82b14007ce83" providerId="ADAL" clId="{5F58230C-5F83-48C4-8F02-E4F2C4214E5D}" dt="2025-01-20T23:41:56.327" v="252"/>
        <pc:sldMkLst>
          <pc:docMk/>
          <pc:sldMk cId="3874773590" sldId="262"/>
        </pc:sldMkLst>
        <pc:spChg chg="mod">
          <ac:chgData name="Fitzsimons, Kerry" userId="e7189268-eeed-42e1-bc77-82b14007ce83" providerId="ADAL" clId="{5F58230C-5F83-48C4-8F02-E4F2C4214E5D}" dt="2025-01-20T23:37:35.218" v="59" actId="1076"/>
          <ac:spMkLst>
            <pc:docMk/>
            <pc:sldMk cId="3874773590" sldId="262"/>
            <ac:spMk id="2" creationId="{DEE5403C-9705-BFE8-DB1F-69EA4CE7EA4F}"/>
          </ac:spMkLst>
        </pc:spChg>
        <pc:spChg chg="add del mod">
          <ac:chgData name="Fitzsimons, Kerry" userId="e7189268-eeed-42e1-bc77-82b14007ce83" providerId="ADAL" clId="{5F58230C-5F83-48C4-8F02-E4F2C4214E5D}" dt="2025-01-20T23:41:56.327" v="252"/>
          <ac:spMkLst>
            <pc:docMk/>
            <pc:sldMk cId="3874773590" sldId="262"/>
            <ac:spMk id="6" creationId="{7E681047-B6D3-FDC1-A1F4-B950D4D9A8F3}"/>
          </ac:spMkLst>
        </pc:spChg>
      </pc:sldChg>
      <pc:sldChg chg="modSp mod">
        <pc:chgData name="Fitzsimons, Kerry" userId="e7189268-eeed-42e1-bc77-82b14007ce83" providerId="ADAL" clId="{5F58230C-5F83-48C4-8F02-E4F2C4214E5D}" dt="2025-01-20T23:40:16.003" v="101" actId="20577"/>
        <pc:sldMkLst>
          <pc:docMk/>
          <pc:sldMk cId="3960614257" sldId="267"/>
        </pc:sldMkLst>
        <pc:graphicFrameChg chg="mod modGraphic">
          <ac:chgData name="Fitzsimons, Kerry" userId="e7189268-eeed-42e1-bc77-82b14007ce83" providerId="ADAL" clId="{5F58230C-5F83-48C4-8F02-E4F2C4214E5D}" dt="2025-01-20T23:40:16.003" v="101" actId="20577"/>
          <ac:graphicFrameMkLst>
            <pc:docMk/>
            <pc:sldMk cId="3960614257" sldId="267"/>
            <ac:graphicFrameMk id="5" creationId="{0B945DA9-F023-2DA2-C402-F5C9C9F6E11D}"/>
          </ac:graphicFrameMkLst>
        </pc:graphicFrameChg>
      </pc:sldChg>
    </pc:docChg>
  </pc:docChgLst>
  <pc:docChgLst>
    <pc:chgData name="Kee, Wai Seen" userId="9e943f4a-6155-42ec-8389-907a63dc6e94" providerId="ADAL" clId="{8462BEFF-CBBA-418E-81F3-50039613AC5F}"/>
    <pc:docChg chg="undo redo custSel addSld delSld modSld">
      <pc:chgData name="Kee, Wai Seen" userId="9e943f4a-6155-42ec-8389-907a63dc6e94" providerId="ADAL" clId="{8462BEFF-CBBA-418E-81F3-50039613AC5F}" dt="2025-01-21T02:36:00.378" v="2220" actId="1076"/>
      <pc:docMkLst>
        <pc:docMk/>
      </pc:docMkLst>
      <pc:sldChg chg="delSp modSp mod">
        <pc:chgData name="Kee, Wai Seen" userId="9e943f4a-6155-42ec-8389-907a63dc6e94" providerId="ADAL" clId="{8462BEFF-CBBA-418E-81F3-50039613AC5F}" dt="2025-01-21T02:36:00.378" v="2220" actId="1076"/>
        <pc:sldMkLst>
          <pc:docMk/>
          <pc:sldMk cId="1542947526" sldId="257"/>
        </pc:sldMkLst>
        <pc:spChg chg="mod">
          <ac:chgData name="Kee, Wai Seen" userId="9e943f4a-6155-42ec-8389-907a63dc6e94" providerId="ADAL" clId="{8462BEFF-CBBA-418E-81F3-50039613AC5F}" dt="2025-01-21T00:39:39.884" v="1161" actId="1036"/>
          <ac:spMkLst>
            <pc:docMk/>
            <pc:sldMk cId="1542947526" sldId="257"/>
            <ac:spMk id="2" creationId="{00000000-0000-0000-0000-000000000000}"/>
          </ac:spMkLst>
        </pc:spChg>
        <pc:spChg chg="mod">
          <ac:chgData name="Kee, Wai Seen" userId="9e943f4a-6155-42ec-8389-907a63dc6e94" providerId="ADAL" clId="{8462BEFF-CBBA-418E-81F3-50039613AC5F}" dt="2025-01-21T00:15:13.790" v="529" actId="1076"/>
          <ac:spMkLst>
            <pc:docMk/>
            <pc:sldMk cId="1542947526" sldId="257"/>
            <ac:spMk id="3" creationId="{00000000-0000-0000-0000-000000000000}"/>
          </ac:spMkLst>
        </pc:spChg>
        <pc:spChg chg="mod">
          <ac:chgData name="Kee, Wai Seen" userId="9e943f4a-6155-42ec-8389-907a63dc6e94" providerId="ADAL" clId="{8462BEFF-CBBA-418E-81F3-50039613AC5F}" dt="2025-01-21T00:40:01.717" v="1185" actId="1036"/>
          <ac:spMkLst>
            <pc:docMk/>
            <pc:sldMk cId="1542947526" sldId="257"/>
            <ac:spMk id="6" creationId="{01BEB2BB-F84C-A438-B521-5B967AEEDBDB}"/>
          </ac:spMkLst>
        </pc:spChg>
        <pc:spChg chg="del mod">
          <ac:chgData name="Kee, Wai Seen" userId="9e943f4a-6155-42ec-8389-907a63dc6e94" providerId="ADAL" clId="{8462BEFF-CBBA-418E-81F3-50039613AC5F}" dt="2025-01-21T00:17:20.759" v="561" actId="478"/>
          <ac:spMkLst>
            <pc:docMk/>
            <pc:sldMk cId="1542947526" sldId="257"/>
            <ac:spMk id="8" creationId="{D4BB25D3-7A6F-D8A8-C16C-F19D7DB05BD1}"/>
          </ac:spMkLst>
        </pc:spChg>
        <pc:picChg chg="mod modCrop">
          <ac:chgData name="Kee, Wai Seen" userId="9e943f4a-6155-42ec-8389-907a63dc6e94" providerId="ADAL" clId="{8462BEFF-CBBA-418E-81F3-50039613AC5F}" dt="2025-01-21T02:36:00.378" v="2220" actId="1076"/>
          <ac:picMkLst>
            <pc:docMk/>
            <pc:sldMk cId="1542947526" sldId="257"/>
            <ac:picMk id="5" creationId="{D0E74447-619F-5573-C25F-C964D3B3F607}"/>
          </ac:picMkLst>
        </pc:picChg>
      </pc:sldChg>
      <pc:sldChg chg="addSp delSp modSp mod">
        <pc:chgData name="Kee, Wai Seen" userId="9e943f4a-6155-42ec-8389-907a63dc6e94" providerId="ADAL" clId="{8462BEFF-CBBA-418E-81F3-50039613AC5F}" dt="2025-01-21T01:55:02.143" v="2218" actId="1076"/>
        <pc:sldMkLst>
          <pc:docMk/>
          <pc:sldMk cId="3874773590" sldId="262"/>
        </pc:sldMkLst>
        <pc:spChg chg="del mod">
          <ac:chgData name="Kee, Wai Seen" userId="9e943f4a-6155-42ec-8389-907a63dc6e94" providerId="ADAL" clId="{8462BEFF-CBBA-418E-81F3-50039613AC5F}" dt="2025-01-21T01:13:21.105" v="1867" actId="478"/>
          <ac:spMkLst>
            <pc:docMk/>
            <pc:sldMk cId="3874773590" sldId="262"/>
            <ac:spMk id="2" creationId="{DEE5403C-9705-BFE8-DB1F-69EA4CE7EA4F}"/>
          </ac:spMkLst>
        </pc:spChg>
        <pc:spChg chg="add del mod">
          <ac:chgData name="Kee, Wai Seen" userId="9e943f4a-6155-42ec-8389-907a63dc6e94" providerId="ADAL" clId="{8462BEFF-CBBA-418E-81F3-50039613AC5F}" dt="2025-01-21T00:19:49.716" v="700"/>
          <ac:spMkLst>
            <pc:docMk/>
            <pc:sldMk cId="3874773590" sldId="262"/>
            <ac:spMk id="3" creationId="{F3355390-6B66-B640-41DC-1329AEE15FCB}"/>
          </ac:spMkLst>
        </pc:spChg>
        <pc:spChg chg="add del mod">
          <ac:chgData name="Kee, Wai Seen" userId="9e943f4a-6155-42ec-8389-907a63dc6e94" providerId="ADAL" clId="{8462BEFF-CBBA-418E-81F3-50039613AC5F}" dt="2025-01-21T00:19:46.445" v="697"/>
          <ac:spMkLst>
            <pc:docMk/>
            <pc:sldMk cId="3874773590" sldId="262"/>
            <ac:spMk id="5" creationId="{AEFF90CB-ADC8-5308-F794-12CEAFB4B347}"/>
          </ac:spMkLst>
        </pc:spChg>
        <pc:spChg chg="add del mod">
          <ac:chgData name="Kee, Wai Seen" userId="9e943f4a-6155-42ec-8389-907a63dc6e94" providerId="ADAL" clId="{8462BEFF-CBBA-418E-81F3-50039613AC5F}" dt="2025-01-21T01:12:13.986" v="1855" actId="478"/>
          <ac:spMkLst>
            <pc:docMk/>
            <pc:sldMk cId="3874773590" sldId="262"/>
            <ac:spMk id="6" creationId="{B351C247-E932-DBF9-36A6-B9AB31D1465D}"/>
          </ac:spMkLst>
        </pc:spChg>
        <pc:spChg chg="mod">
          <ac:chgData name="Kee, Wai Seen" userId="9e943f4a-6155-42ec-8389-907a63dc6e94" providerId="ADAL" clId="{8462BEFF-CBBA-418E-81F3-50039613AC5F}" dt="2025-01-21T01:13:48.324" v="1868" actId="1076"/>
          <ac:spMkLst>
            <pc:docMk/>
            <pc:sldMk cId="3874773590" sldId="262"/>
            <ac:spMk id="7" creationId="{00000000-0000-0000-0000-000000000000}"/>
          </ac:spMkLst>
        </pc:spChg>
        <pc:spChg chg="add del mod">
          <ac:chgData name="Kee, Wai Seen" userId="9e943f4a-6155-42ec-8389-907a63dc6e94" providerId="ADAL" clId="{8462BEFF-CBBA-418E-81F3-50039613AC5F}" dt="2025-01-21T01:11:05.651" v="1849"/>
          <ac:spMkLst>
            <pc:docMk/>
            <pc:sldMk cId="3874773590" sldId="262"/>
            <ac:spMk id="8" creationId="{C528488E-7013-A7C9-EB57-4022DA905412}"/>
          </ac:spMkLst>
        </pc:spChg>
        <pc:spChg chg="add del mod">
          <ac:chgData name="Kee, Wai Seen" userId="9e943f4a-6155-42ec-8389-907a63dc6e94" providerId="ADAL" clId="{8462BEFF-CBBA-418E-81F3-50039613AC5F}" dt="2025-01-21T01:11:05.650" v="1847" actId="478"/>
          <ac:spMkLst>
            <pc:docMk/>
            <pc:sldMk cId="3874773590" sldId="262"/>
            <ac:spMk id="11" creationId="{CB4BEFA1-915C-D7E4-86DE-4674AB659D7D}"/>
          </ac:spMkLst>
        </pc:spChg>
        <pc:spChg chg="add del">
          <ac:chgData name="Kee, Wai Seen" userId="9e943f4a-6155-42ec-8389-907a63dc6e94" providerId="ADAL" clId="{8462BEFF-CBBA-418E-81F3-50039613AC5F}" dt="2025-01-21T00:19:34.757" v="693" actId="478"/>
          <ac:spMkLst>
            <pc:docMk/>
            <pc:sldMk cId="3874773590" sldId="262"/>
            <ac:spMk id="13" creationId="{00000000-0000-0000-0000-000000000000}"/>
          </ac:spMkLst>
        </pc:spChg>
        <pc:spChg chg="add del mod">
          <ac:chgData name="Kee, Wai Seen" userId="9e943f4a-6155-42ec-8389-907a63dc6e94" providerId="ADAL" clId="{8462BEFF-CBBA-418E-81F3-50039613AC5F}" dt="2025-01-21T01:11:52.784" v="1852"/>
          <ac:spMkLst>
            <pc:docMk/>
            <pc:sldMk cId="3874773590" sldId="262"/>
            <ac:spMk id="14" creationId="{47B885BD-3698-5B3D-3BCC-2742BFE5B59A}"/>
          </ac:spMkLst>
        </pc:spChg>
        <pc:spChg chg="add mod">
          <ac:chgData name="Kee, Wai Seen" userId="9e943f4a-6155-42ec-8389-907a63dc6e94" providerId="ADAL" clId="{8462BEFF-CBBA-418E-81F3-50039613AC5F}" dt="2025-01-21T01:55:02.143" v="2218" actId="1076"/>
          <ac:spMkLst>
            <pc:docMk/>
            <pc:sldMk cId="3874773590" sldId="262"/>
            <ac:spMk id="16" creationId="{4C559B8E-E957-85AF-8B93-4B2288DB68A7}"/>
          </ac:spMkLst>
        </pc:spChg>
        <pc:picChg chg="del mod">
          <ac:chgData name="Kee, Wai Seen" userId="9e943f4a-6155-42ec-8389-907a63dc6e94" providerId="ADAL" clId="{8462BEFF-CBBA-418E-81F3-50039613AC5F}" dt="2025-01-21T01:11:01.237" v="1845" actId="478"/>
          <ac:picMkLst>
            <pc:docMk/>
            <pc:sldMk cId="3874773590" sldId="262"/>
            <ac:picMk id="4" creationId="{E6D26F2A-E957-E9D9-0A9A-4170F42484B4}"/>
          </ac:picMkLst>
        </pc:picChg>
        <pc:picChg chg="add mod modCrop">
          <ac:chgData name="Kee, Wai Seen" userId="9e943f4a-6155-42ec-8389-907a63dc6e94" providerId="ADAL" clId="{8462BEFF-CBBA-418E-81F3-50039613AC5F}" dt="2025-01-21T01:20:48.981" v="2023" actId="14100"/>
          <ac:picMkLst>
            <pc:docMk/>
            <pc:sldMk cId="3874773590" sldId="262"/>
            <ac:picMk id="15" creationId="{C3AB109E-59E5-3FF7-6D21-612F2568BB2C}"/>
          </ac:picMkLst>
        </pc:picChg>
      </pc:sldChg>
      <pc:sldChg chg="modSp del mod">
        <pc:chgData name="Kee, Wai Seen" userId="9e943f4a-6155-42ec-8389-907a63dc6e94" providerId="ADAL" clId="{8462BEFF-CBBA-418E-81F3-50039613AC5F}" dt="2025-01-21T00:08:11.716" v="2" actId="47"/>
        <pc:sldMkLst>
          <pc:docMk/>
          <pc:sldMk cId="775059987" sldId="264"/>
        </pc:sldMkLst>
        <pc:spChg chg="mod">
          <ac:chgData name="Kee, Wai Seen" userId="9e943f4a-6155-42ec-8389-907a63dc6e94" providerId="ADAL" clId="{8462BEFF-CBBA-418E-81F3-50039613AC5F}" dt="2025-01-21T00:08:08.577" v="1" actId="6549"/>
          <ac:spMkLst>
            <pc:docMk/>
            <pc:sldMk cId="775059987" sldId="264"/>
            <ac:spMk id="7" creationId="{69070EAA-71A9-B608-B78F-847ADC7BA2C9}"/>
          </ac:spMkLst>
        </pc:spChg>
      </pc:sldChg>
      <pc:sldChg chg="del">
        <pc:chgData name="Kee, Wai Seen" userId="9e943f4a-6155-42ec-8389-907a63dc6e94" providerId="ADAL" clId="{8462BEFF-CBBA-418E-81F3-50039613AC5F}" dt="2025-01-21T00:58:39.173" v="1395" actId="47"/>
        <pc:sldMkLst>
          <pc:docMk/>
          <pc:sldMk cId="2126769098" sldId="266"/>
        </pc:sldMkLst>
      </pc:sldChg>
      <pc:sldChg chg="modSp mod">
        <pc:chgData name="Kee, Wai Seen" userId="9e943f4a-6155-42ec-8389-907a63dc6e94" providerId="ADAL" clId="{8462BEFF-CBBA-418E-81F3-50039613AC5F}" dt="2025-01-21T01:24:23.214" v="2212" actId="1036"/>
        <pc:sldMkLst>
          <pc:docMk/>
          <pc:sldMk cId="3960614257" sldId="267"/>
        </pc:sldMkLst>
        <pc:spChg chg="mod">
          <ac:chgData name="Kee, Wai Seen" userId="9e943f4a-6155-42ec-8389-907a63dc6e94" providerId="ADAL" clId="{8462BEFF-CBBA-418E-81F3-50039613AC5F}" dt="2025-01-21T01:24:06.564" v="2155" actId="1035"/>
          <ac:spMkLst>
            <pc:docMk/>
            <pc:sldMk cId="3960614257" sldId="267"/>
            <ac:spMk id="2" creationId="{0CC486A1-2F7D-F740-9FD9-268A457C6A96}"/>
          </ac:spMkLst>
        </pc:spChg>
        <pc:spChg chg="mod">
          <ac:chgData name="Kee, Wai Seen" userId="9e943f4a-6155-42ec-8389-907a63dc6e94" providerId="ADAL" clId="{8462BEFF-CBBA-418E-81F3-50039613AC5F}" dt="2025-01-21T01:24:13.916" v="2184" actId="1035"/>
          <ac:spMkLst>
            <pc:docMk/>
            <pc:sldMk cId="3960614257" sldId="267"/>
            <ac:spMk id="6" creationId="{8A155DF0-80FA-77C4-E737-4A6D3C2E4E71}"/>
          </ac:spMkLst>
        </pc:spChg>
        <pc:graphicFrameChg chg="mod modGraphic">
          <ac:chgData name="Kee, Wai Seen" userId="9e943f4a-6155-42ec-8389-907a63dc6e94" providerId="ADAL" clId="{8462BEFF-CBBA-418E-81F3-50039613AC5F}" dt="2025-01-21T01:24:23.214" v="2212" actId="1036"/>
          <ac:graphicFrameMkLst>
            <pc:docMk/>
            <pc:sldMk cId="3960614257" sldId="267"/>
            <ac:graphicFrameMk id="5" creationId="{0B945DA9-F023-2DA2-C402-F5C9C9F6E11D}"/>
          </ac:graphicFrameMkLst>
        </pc:graphicFrameChg>
      </pc:sldChg>
      <pc:sldChg chg="modSp mod">
        <pc:chgData name="Kee, Wai Seen" userId="9e943f4a-6155-42ec-8389-907a63dc6e94" providerId="ADAL" clId="{8462BEFF-CBBA-418E-81F3-50039613AC5F}" dt="2025-01-21T01:24:44.107" v="2216" actId="255"/>
        <pc:sldMkLst>
          <pc:docMk/>
          <pc:sldMk cId="1776144618" sldId="268"/>
        </pc:sldMkLst>
        <pc:spChg chg="mod">
          <ac:chgData name="Kee, Wai Seen" userId="9e943f4a-6155-42ec-8389-907a63dc6e94" providerId="ADAL" clId="{8462BEFF-CBBA-418E-81F3-50039613AC5F}" dt="2025-01-21T01:08:48.701" v="1828" actId="1036"/>
          <ac:spMkLst>
            <pc:docMk/>
            <pc:sldMk cId="1776144618" sldId="268"/>
            <ac:spMk id="2" creationId="{9E03F02F-90DC-883D-9936-3DAC5E66D02F}"/>
          </ac:spMkLst>
        </pc:spChg>
        <pc:spChg chg="mod">
          <ac:chgData name="Kee, Wai Seen" userId="9e943f4a-6155-42ec-8389-907a63dc6e94" providerId="ADAL" clId="{8462BEFF-CBBA-418E-81F3-50039613AC5F}" dt="2025-01-21T01:24:44.107" v="2216" actId="255"/>
          <ac:spMkLst>
            <pc:docMk/>
            <pc:sldMk cId="1776144618" sldId="268"/>
            <ac:spMk id="3" creationId="{07C2EAC0-86E7-0B87-BEF1-6A99B462B4B3}"/>
          </ac:spMkLst>
        </pc:spChg>
      </pc:sldChg>
      <pc:sldChg chg="del">
        <pc:chgData name="Kee, Wai Seen" userId="9e943f4a-6155-42ec-8389-907a63dc6e94" providerId="ADAL" clId="{8462BEFF-CBBA-418E-81F3-50039613AC5F}" dt="2025-01-21T00:07:52.243" v="0" actId="47"/>
        <pc:sldMkLst>
          <pc:docMk/>
          <pc:sldMk cId="1345112631" sldId="270"/>
        </pc:sldMkLst>
      </pc:sldChg>
      <pc:sldChg chg="addSp delSp modSp mod">
        <pc:chgData name="Kee, Wai Seen" userId="9e943f4a-6155-42ec-8389-907a63dc6e94" providerId="ADAL" clId="{8462BEFF-CBBA-418E-81F3-50039613AC5F}" dt="2025-01-21T01:23:32.195" v="2120" actId="1035"/>
        <pc:sldMkLst>
          <pc:docMk/>
          <pc:sldMk cId="1617814427" sldId="272"/>
        </pc:sldMkLst>
        <pc:spChg chg="mod">
          <ac:chgData name="Kee, Wai Seen" userId="9e943f4a-6155-42ec-8389-907a63dc6e94" providerId="ADAL" clId="{8462BEFF-CBBA-418E-81F3-50039613AC5F}" dt="2025-01-21T00:55:35.950" v="1360" actId="1076"/>
          <ac:spMkLst>
            <pc:docMk/>
            <pc:sldMk cId="1617814427" sldId="272"/>
            <ac:spMk id="3" creationId="{00000000-0000-0000-0000-000000000000}"/>
          </ac:spMkLst>
        </pc:spChg>
        <pc:spChg chg="mod">
          <ac:chgData name="Kee, Wai Seen" userId="9e943f4a-6155-42ec-8389-907a63dc6e94" providerId="ADAL" clId="{8462BEFF-CBBA-418E-81F3-50039613AC5F}" dt="2025-01-21T01:22:31.009" v="2092" actId="1035"/>
          <ac:spMkLst>
            <pc:docMk/>
            <pc:sldMk cId="1617814427" sldId="272"/>
            <ac:spMk id="4" creationId="{BE1AFE78-41E4-AB35-E591-95EF006475C2}"/>
          </ac:spMkLst>
        </pc:spChg>
        <pc:spChg chg="del mod">
          <ac:chgData name="Kee, Wai Seen" userId="9e943f4a-6155-42ec-8389-907a63dc6e94" providerId="ADAL" clId="{8462BEFF-CBBA-418E-81F3-50039613AC5F}" dt="2025-01-21T00:42:28.768" v="1273" actId="478"/>
          <ac:spMkLst>
            <pc:docMk/>
            <pc:sldMk cId="1617814427" sldId="272"/>
            <ac:spMk id="5" creationId="{CFAEB26E-BE8C-0EAD-7083-4D3FC10E171E}"/>
          </ac:spMkLst>
        </pc:spChg>
        <pc:spChg chg="mod">
          <ac:chgData name="Kee, Wai Seen" userId="9e943f4a-6155-42ec-8389-907a63dc6e94" providerId="ADAL" clId="{8462BEFF-CBBA-418E-81F3-50039613AC5F}" dt="2025-01-21T01:22:42.666" v="2094" actId="1076"/>
          <ac:spMkLst>
            <pc:docMk/>
            <pc:sldMk cId="1617814427" sldId="272"/>
            <ac:spMk id="6" creationId="{8E5A9849-729F-E93E-99F9-25CB78CC82B3}"/>
          </ac:spMkLst>
        </pc:spChg>
        <pc:spChg chg="mod">
          <ac:chgData name="Kee, Wai Seen" userId="9e943f4a-6155-42ec-8389-907a63dc6e94" providerId="ADAL" clId="{8462BEFF-CBBA-418E-81F3-50039613AC5F}" dt="2025-01-21T01:22:21.521" v="2062" actId="1035"/>
          <ac:spMkLst>
            <pc:docMk/>
            <pc:sldMk cId="1617814427" sldId="272"/>
            <ac:spMk id="7" creationId="{00000000-0000-0000-0000-000000000000}"/>
          </ac:spMkLst>
        </pc:spChg>
        <pc:spChg chg="mod">
          <ac:chgData name="Kee, Wai Seen" userId="9e943f4a-6155-42ec-8389-907a63dc6e94" providerId="ADAL" clId="{8462BEFF-CBBA-418E-81F3-50039613AC5F}" dt="2025-01-21T01:23:04.046" v="2098" actId="1076"/>
          <ac:spMkLst>
            <pc:docMk/>
            <pc:sldMk cId="1617814427" sldId="272"/>
            <ac:spMk id="13" creationId="{BEE49E06-38C9-3254-BFAE-DA50026C7BE9}"/>
          </ac:spMkLst>
        </pc:spChg>
        <pc:spChg chg="add mod">
          <ac:chgData name="Kee, Wai Seen" userId="9e943f4a-6155-42ec-8389-907a63dc6e94" providerId="ADAL" clId="{8462BEFF-CBBA-418E-81F3-50039613AC5F}" dt="2025-01-21T01:23:32.195" v="2120" actId="1035"/>
          <ac:spMkLst>
            <pc:docMk/>
            <pc:sldMk cId="1617814427" sldId="272"/>
            <ac:spMk id="17" creationId="{73D59E5C-3134-8691-8408-B2F36410C61E}"/>
          </ac:spMkLst>
        </pc:spChg>
        <pc:spChg chg="mod">
          <ac:chgData name="Kee, Wai Seen" userId="9e943f4a-6155-42ec-8389-907a63dc6e94" providerId="ADAL" clId="{8462BEFF-CBBA-418E-81F3-50039613AC5F}" dt="2025-01-21T01:22:52.211" v="2095" actId="1076"/>
          <ac:spMkLst>
            <pc:docMk/>
            <pc:sldMk cId="1617814427" sldId="272"/>
            <ac:spMk id="22" creationId="{62DA82C2-F910-303C-043C-72576AE78A74}"/>
          </ac:spMkLst>
        </pc:spChg>
        <pc:picChg chg="mod">
          <ac:chgData name="Kee, Wai Seen" userId="9e943f4a-6155-42ec-8389-907a63dc6e94" providerId="ADAL" clId="{8462BEFF-CBBA-418E-81F3-50039613AC5F}" dt="2025-01-21T01:22:35.553" v="2093" actId="1076"/>
          <ac:picMkLst>
            <pc:docMk/>
            <pc:sldMk cId="1617814427" sldId="272"/>
            <ac:picMk id="10" creationId="{2791DF07-5F7E-BC56-B899-580A5E636102}"/>
          </ac:picMkLst>
        </pc:picChg>
        <pc:cxnChg chg="mod">
          <ac:chgData name="Kee, Wai Seen" userId="9e943f4a-6155-42ec-8389-907a63dc6e94" providerId="ADAL" clId="{8462BEFF-CBBA-418E-81F3-50039613AC5F}" dt="2025-01-21T01:23:07.735" v="2099" actId="1076"/>
          <ac:cxnSpMkLst>
            <pc:docMk/>
            <pc:sldMk cId="1617814427" sldId="272"/>
            <ac:cxnSpMk id="15" creationId="{E9DDB0B6-FE0F-465E-752E-52067418F1F8}"/>
          </ac:cxnSpMkLst>
        </pc:cxnChg>
        <pc:cxnChg chg="mod">
          <ac:chgData name="Kee, Wai Seen" userId="9e943f4a-6155-42ec-8389-907a63dc6e94" providerId="ADAL" clId="{8462BEFF-CBBA-418E-81F3-50039613AC5F}" dt="2025-01-21T01:23:17.800" v="2101" actId="14100"/>
          <ac:cxnSpMkLst>
            <pc:docMk/>
            <pc:sldMk cId="1617814427" sldId="272"/>
            <ac:cxnSpMk id="16" creationId="{E022BBFD-D98E-3113-7E1F-A83B436BA9FC}"/>
          </ac:cxnSpMkLst>
        </pc:cxnChg>
        <pc:cxnChg chg="mod">
          <ac:chgData name="Kee, Wai Seen" userId="9e943f4a-6155-42ec-8389-907a63dc6e94" providerId="ADAL" clId="{8462BEFF-CBBA-418E-81F3-50039613AC5F}" dt="2025-01-21T01:23:24.953" v="2103" actId="14100"/>
          <ac:cxnSpMkLst>
            <pc:docMk/>
            <pc:sldMk cId="1617814427" sldId="272"/>
            <ac:cxnSpMk id="18" creationId="{D7A98263-7395-FDF2-6EE9-9FB732981454}"/>
          </ac:cxnSpMkLst>
        </pc:cxnChg>
        <pc:cxnChg chg="mod">
          <ac:chgData name="Kee, Wai Seen" userId="9e943f4a-6155-42ec-8389-907a63dc6e94" providerId="ADAL" clId="{8462BEFF-CBBA-418E-81F3-50039613AC5F}" dt="2025-01-21T01:22:58.476" v="2097" actId="14100"/>
          <ac:cxnSpMkLst>
            <pc:docMk/>
            <pc:sldMk cId="1617814427" sldId="272"/>
            <ac:cxnSpMk id="25" creationId="{E8D4F7BE-F33D-6146-FC2B-66D0C972AE7A}"/>
          </ac:cxnSpMkLst>
        </pc:cxnChg>
      </pc:sldChg>
      <pc:sldChg chg="modSp add mod">
        <pc:chgData name="Kee, Wai Seen" userId="9e943f4a-6155-42ec-8389-907a63dc6e94" providerId="ADAL" clId="{8462BEFF-CBBA-418E-81F3-50039613AC5F}" dt="2025-01-21T01:22:03.203" v="2033" actId="20577"/>
        <pc:sldMkLst>
          <pc:docMk/>
          <pc:sldMk cId="1624675106" sldId="273"/>
        </pc:sldMkLst>
        <pc:spChg chg="mod">
          <ac:chgData name="Kee, Wai Seen" userId="9e943f4a-6155-42ec-8389-907a63dc6e94" providerId="ADAL" clId="{8462BEFF-CBBA-418E-81F3-50039613AC5F}" dt="2025-01-21T01:22:03.203" v="2033" actId="20577"/>
          <ac:spMkLst>
            <pc:docMk/>
            <pc:sldMk cId="1624675106" sldId="273"/>
            <ac:spMk id="2" creationId="{DEE5403C-9705-BFE8-DB1F-69EA4CE7EA4F}"/>
          </ac:spMkLst>
        </pc:spChg>
        <pc:picChg chg="mod">
          <ac:chgData name="Kee, Wai Seen" userId="9e943f4a-6155-42ec-8389-907a63dc6e94" providerId="ADAL" clId="{8462BEFF-CBBA-418E-81F3-50039613AC5F}" dt="2025-01-21T01:21:40.699" v="2027" actId="14100"/>
          <ac:picMkLst>
            <pc:docMk/>
            <pc:sldMk cId="1624675106" sldId="273"/>
            <ac:picMk id="4" creationId="{E6D26F2A-E957-E9D9-0A9A-4170F42484B4}"/>
          </ac:picMkLst>
        </pc:picChg>
      </pc:sldChg>
      <pc:sldChg chg="new del">
        <pc:chgData name="Kee, Wai Seen" userId="9e943f4a-6155-42ec-8389-907a63dc6e94" providerId="ADAL" clId="{8462BEFF-CBBA-418E-81F3-50039613AC5F}" dt="2025-01-21T01:10:27.170" v="1842" actId="680"/>
        <pc:sldMkLst>
          <pc:docMk/>
          <pc:sldMk cId="2657780599" sldId="273"/>
        </pc:sldMkLst>
      </pc:sldChg>
      <pc:sldChg chg="delSp modSp add mod">
        <pc:chgData name="Kee, Wai Seen" userId="9e943f4a-6155-42ec-8389-907a63dc6e94" providerId="ADAL" clId="{8462BEFF-CBBA-418E-81F3-50039613AC5F}" dt="2025-01-21T01:18:15.268" v="2013" actId="1076"/>
        <pc:sldMkLst>
          <pc:docMk/>
          <pc:sldMk cId="214459932" sldId="274"/>
        </pc:sldMkLst>
        <pc:spChg chg="mod">
          <ac:chgData name="Kee, Wai Seen" userId="9e943f4a-6155-42ec-8389-907a63dc6e94" providerId="ADAL" clId="{8462BEFF-CBBA-418E-81F3-50039613AC5F}" dt="2025-01-21T01:17:52.762" v="2010" actId="20577"/>
          <ac:spMkLst>
            <pc:docMk/>
            <pc:sldMk cId="214459932" sldId="274"/>
            <ac:spMk id="2" creationId="{00000000-0000-0000-0000-000000000000}"/>
          </ac:spMkLst>
        </pc:spChg>
        <pc:spChg chg="mod">
          <ac:chgData name="Kee, Wai Seen" userId="9e943f4a-6155-42ec-8389-907a63dc6e94" providerId="ADAL" clId="{8462BEFF-CBBA-418E-81F3-50039613AC5F}" dt="2025-01-21T01:18:15.268" v="2013" actId="1076"/>
          <ac:spMkLst>
            <pc:docMk/>
            <pc:sldMk cId="214459932" sldId="274"/>
            <ac:spMk id="3" creationId="{00000000-0000-0000-0000-000000000000}"/>
          </ac:spMkLst>
        </pc:spChg>
        <pc:spChg chg="del mod">
          <ac:chgData name="Kee, Wai Seen" userId="9e943f4a-6155-42ec-8389-907a63dc6e94" providerId="ADAL" clId="{8462BEFF-CBBA-418E-81F3-50039613AC5F}" dt="2025-01-21T01:17:39.903" v="2007" actId="478"/>
          <ac:spMkLst>
            <pc:docMk/>
            <pc:sldMk cId="214459932" sldId="274"/>
            <ac:spMk id="6" creationId="{01BEB2BB-F84C-A438-B521-5B967AEEDBDB}"/>
          </ac:spMkLst>
        </pc:spChg>
        <pc:picChg chg="del">
          <ac:chgData name="Kee, Wai Seen" userId="9e943f4a-6155-42ec-8389-907a63dc6e94" providerId="ADAL" clId="{8462BEFF-CBBA-418E-81F3-50039613AC5F}" dt="2025-01-21T01:17:30.997" v="2005" actId="478"/>
          <ac:picMkLst>
            <pc:docMk/>
            <pc:sldMk cId="214459932" sldId="274"/>
            <ac:picMk id="5" creationId="{D0E74447-619F-5573-C25F-C964D3B3F607}"/>
          </ac:picMkLst>
        </pc:picChg>
      </pc:sldChg>
      <pc:sldChg chg="new del">
        <pc:chgData name="Kee, Wai Seen" userId="9e943f4a-6155-42ec-8389-907a63dc6e94" providerId="ADAL" clId="{8462BEFF-CBBA-418E-81F3-50039613AC5F}" dt="2025-01-21T01:17:21.521" v="2003" actId="680"/>
        <pc:sldMkLst>
          <pc:docMk/>
          <pc:sldMk cId="1320067254" sldId="274"/>
        </pc:sldMkLst>
      </pc:sldChg>
      <pc:sldChg chg="new del">
        <pc:chgData name="Kee, Wai Seen" userId="9e943f4a-6155-42ec-8389-907a63dc6e94" providerId="ADAL" clId="{8462BEFF-CBBA-418E-81F3-50039613AC5F}" dt="2025-01-21T01:10:26.481" v="1841" actId="680"/>
        <pc:sldMkLst>
          <pc:docMk/>
          <pc:sldMk cId="1564205964" sldId="274"/>
        </pc:sldMkLst>
      </pc:sldChg>
    </pc:docChg>
  </pc:docChgLst>
  <pc:docChgLst>
    <pc:chgData name="Kee, Wai Seen" userId="S::he89172@health.wa.gov.au::9e943f4a-6155-42ec-8389-907a63dc6e94" providerId="AD" clId="Web-{0DB64C03-F755-E821-6E06-85AC79C79AF0}"/>
    <pc:docChg chg="modSld">
      <pc:chgData name="Kee, Wai Seen" userId="S::he89172@health.wa.gov.au::9e943f4a-6155-42ec-8389-907a63dc6e94" providerId="AD" clId="Web-{0DB64C03-F755-E821-6E06-85AC79C79AF0}" dt="2025-01-20T23:43:17.317" v="38" actId="20577"/>
      <pc:docMkLst>
        <pc:docMk/>
      </pc:docMkLst>
      <pc:sldChg chg="modSp">
        <pc:chgData name="Kee, Wai Seen" userId="S::he89172@health.wa.gov.au::9e943f4a-6155-42ec-8389-907a63dc6e94" providerId="AD" clId="Web-{0DB64C03-F755-E821-6E06-85AC79C79AF0}" dt="2025-01-20T23:43:17.317" v="38" actId="20577"/>
        <pc:sldMkLst>
          <pc:docMk/>
          <pc:sldMk cId="3874773590" sldId="262"/>
        </pc:sldMkLst>
        <pc:spChg chg="mod">
          <ac:chgData name="Kee, Wai Seen" userId="S::he89172@health.wa.gov.au::9e943f4a-6155-42ec-8389-907a63dc6e94" providerId="AD" clId="Web-{0DB64C03-F755-E821-6E06-85AC79C79AF0}" dt="2025-01-20T23:43:17.317" v="38" actId="20577"/>
          <ac:spMkLst>
            <pc:docMk/>
            <pc:sldMk cId="3874773590" sldId="262"/>
            <ac:spMk id="2" creationId="{DEE5403C-9705-BFE8-DB1F-69EA4CE7EA4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D7607-5B4A-420A-B00C-F81AFB0FA89A}" type="datetimeFigureOut">
              <a:rPr lang="en-AU" smtClean="0"/>
              <a:t>27/01/2025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8B73C-A066-4DDB-9226-AA8A4F761F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6214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079C8-DF04-40CC-AAF9-1DDE4FF25FD0}" type="datetimeFigureOut">
              <a:rPr lang="en-AU" smtClean="0"/>
              <a:t>27/01/2025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4260D-FA2B-4BBE-BFBB-A875B13B1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428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4260D-FA2B-4BBE-BFBB-A875B13B16D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050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9632" y="2348880"/>
            <a:ext cx="7744339" cy="1403289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Title for standard PowerPoint</a:t>
            </a:r>
            <a:endParaRPr lang="en-AU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67" y="553463"/>
            <a:ext cx="2996946" cy="55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75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01CE-A37B-4DD7-B192-683B65442F4B}" type="datetime1">
              <a:rPr lang="en-AU" smtClean="0"/>
              <a:t>27/01/2025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25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46D1-52F1-4A38-8EA2-CD3A2A1F2DED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310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097F-2517-4842-AECF-C67BC183F857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128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0A34-18C2-423B-B7B9-663ECA6438CB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4962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784F-2CC0-4475-AD45-788D718C934B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194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F3A7A-E53F-44FD-A647-8A09E84298D2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1769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5104-BC1A-4D69-A55B-BF6BA03AC29B}" type="datetime1">
              <a:rPr lang="en-AU" smtClean="0"/>
              <a:t>27/01/2025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84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F236-8308-47EB-B0ED-7AB55B5833EF}" type="datetime1">
              <a:rPr lang="en-AU" smtClean="0"/>
              <a:t>27/01/2025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295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C8F74-3661-4861-997F-2963FC742B36}" type="datetime1">
              <a:rPr lang="en-AU" smtClean="0"/>
              <a:t>27/01/2025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660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4942-56E8-439D-9D65-CAFB69542BDA}" type="datetime1">
              <a:rPr lang="en-AU" smtClean="0"/>
              <a:t>27/01/2025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49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2D46-DF82-440D-A647-544B561E1D97}" type="datetime1">
              <a:rPr lang="en-AU" smtClean="0"/>
              <a:t>27/01/2025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597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6133" y="1449646"/>
            <a:ext cx="7744339" cy="14032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Title for standard PowerPoint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232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9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8C7-8701-4197-855E-DDC1755BBED0}" type="datetime1">
              <a:rPr lang="en-AU" smtClean="0"/>
              <a:t>27/01/2025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597352"/>
            <a:ext cx="2133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1F8F8F17-669E-4508-8238-16CB0583472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934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onlinelibrary.wiley.com/doi/epdf/10.5694/mja2.5253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055" y="1110268"/>
            <a:ext cx="8788768" cy="1067730"/>
          </a:xfrm>
        </p:spPr>
        <p:txBody>
          <a:bodyPr>
            <a:normAutofit fontScale="90000"/>
          </a:bodyPr>
          <a:lstStyle/>
          <a:p>
            <a:pPr algn="l"/>
            <a:r>
              <a:rPr lang="en-AU" sz="3200" b="1" dirty="0">
                <a:solidFill>
                  <a:srgbClr val="A40000"/>
                </a:solidFill>
                <a:cs typeface="Arial"/>
              </a:rPr>
              <a:t>Warfarin over-treatment reversal updates on the WA Anticoagulation Medication Chart</a:t>
            </a:r>
            <a:br>
              <a:rPr lang="en-AU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sz="22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sz="22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sz="22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sz="22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br>
              <a:rPr lang="en-AU" sz="2200" b="1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en-AU" sz="2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79105" y="6597709"/>
            <a:ext cx="8377238" cy="334963"/>
          </a:xfrm>
          <a:prstGeom prst="rect">
            <a:avLst/>
          </a:prstGeom>
        </p:spPr>
        <p:txBody>
          <a:bodyPr lIns="91440" tIns="45720" rIns="91440" bIns="4572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AU" sz="1400" b="1" dirty="0"/>
              <a:t>Developed by: Medicines and Technology Unit, Patient Safety and Clinical Quality Division. Updated: January 2025</a:t>
            </a:r>
            <a:endParaRPr lang="en-AU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4988938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1200" u="sng"/>
          </a:p>
          <a:p>
            <a:endParaRPr lang="en-AU" sz="1200" u="sng"/>
          </a:p>
          <a:p>
            <a:endParaRPr lang="en-AU" sz="1200"/>
          </a:p>
          <a:p>
            <a:endParaRPr lang="en-AU" sz="1200"/>
          </a:p>
          <a:p>
            <a:endParaRPr lang="en-GB"/>
          </a:p>
          <a:p>
            <a:endParaRPr lang="en-GB"/>
          </a:p>
        </p:txBody>
      </p:sp>
      <p:pic>
        <p:nvPicPr>
          <p:cNvPr id="11" name="Picture 2" descr="C:\Users\he10732\Desktop\Take 5 (4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728" y="29015"/>
            <a:ext cx="2448272" cy="91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BEB2BB-F84C-A438-B521-5B967AEEDBDB}"/>
              </a:ext>
            </a:extLst>
          </p:cNvPr>
          <p:cNvSpPr txBox="1"/>
          <p:nvPr/>
        </p:nvSpPr>
        <p:spPr>
          <a:xfrm>
            <a:off x="322138" y="2178251"/>
            <a:ext cx="7085604" cy="32624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dirty="0" err="1">
                <a:cs typeface="Arial"/>
              </a:rPr>
              <a:t>BeriPLEX</a:t>
            </a:r>
            <a:r>
              <a:rPr lang="en-AU" dirty="0">
                <a:cs typeface="Arial"/>
              </a:rPr>
              <a:t>, a four-factor prothrombin complex concentrate (4FPCC) has replaced </a:t>
            </a:r>
            <a:r>
              <a:rPr lang="en-AU" dirty="0" err="1">
                <a:cs typeface="Arial"/>
              </a:rPr>
              <a:t>Prothrombinex</a:t>
            </a:r>
            <a:r>
              <a:rPr lang="en-AU" dirty="0">
                <a:cs typeface="Arial"/>
              </a:rPr>
              <a:t>-VF (Human Prothrombin Complex) in reversal of warfarin over-treatment. </a:t>
            </a:r>
            <a:r>
              <a:rPr lang="en-AU" dirty="0" err="1">
                <a:cs typeface="Arial"/>
              </a:rPr>
              <a:t>BeriPLEX</a:t>
            </a:r>
            <a:r>
              <a:rPr lang="en-AU" dirty="0">
                <a:cs typeface="Arial"/>
              </a:rPr>
              <a:t> is now available from the National Blood Authority (NBA).</a:t>
            </a:r>
          </a:p>
          <a:p>
            <a:endParaRPr lang="en-AU" sz="1200" dirty="0">
              <a:cs typeface="Arial"/>
            </a:endParaRPr>
          </a:p>
          <a:p>
            <a:r>
              <a:rPr lang="en-AU" dirty="0">
                <a:cs typeface="Arial"/>
              </a:rPr>
              <a:t>The WA Anticoagulation Medication Chart (WA AMC) has been updated with recently published recommendations for warfarin </a:t>
            </a:r>
          </a:p>
          <a:p>
            <a:r>
              <a:rPr lang="en-AU" dirty="0">
                <a:cs typeface="Arial"/>
              </a:rPr>
              <a:t>over-treatment reversal using </a:t>
            </a:r>
            <a:r>
              <a:rPr lang="en-AU" dirty="0" err="1">
                <a:cs typeface="Arial"/>
              </a:rPr>
              <a:t>BeriPLEX</a:t>
            </a:r>
            <a:r>
              <a:rPr lang="en-AU" dirty="0">
                <a:cs typeface="Arial"/>
              </a:rPr>
              <a:t>. </a:t>
            </a:r>
            <a:endParaRPr lang="en-AU"/>
          </a:p>
          <a:p>
            <a:r>
              <a:rPr lang="en-AU" sz="1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Robinson D et al. Updated recommendations for warfarin reversal in the setting of four-factor prothrombin complex concentrate. MJA 25 November 2024. </a:t>
            </a:r>
            <a:r>
              <a:rPr lang="en-AU" sz="1000" u="sng" dirty="0">
                <a:solidFill>
                  <a:srgbClr val="004B8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/>
              </a:rPr>
              <a:t>https://onlinelibrary.wiley.com/doi/epdf/10.5694/mja2.52538</a:t>
            </a:r>
            <a:endParaRPr lang="en-AU" sz="1000" dirty="0"/>
          </a:p>
          <a:p>
            <a:endParaRPr lang="en-US" sz="1200" dirty="0">
              <a:cs typeface="Arial"/>
            </a:endParaRPr>
          </a:p>
          <a:p>
            <a:r>
              <a:rPr lang="en-US" i="1" dirty="0">
                <a:cs typeface="Arial"/>
              </a:rPr>
              <a:t>Note: </a:t>
            </a:r>
            <a:r>
              <a:rPr lang="en-US" i="1" err="1">
                <a:cs typeface="Arial"/>
              </a:rPr>
              <a:t>BeriPLEX</a:t>
            </a:r>
            <a:r>
              <a:rPr lang="en-US" i="1" dirty="0">
                <a:cs typeface="Arial"/>
              </a:rPr>
              <a:t> is displayed with mixed case lettering due to the availability of lookalike soundalike blood product </a:t>
            </a:r>
            <a:r>
              <a:rPr lang="en-US" i="1" err="1">
                <a:cs typeface="Arial"/>
              </a:rPr>
              <a:t>BeriNERT</a:t>
            </a:r>
            <a:r>
              <a:rPr lang="en-US" i="1" dirty="0">
                <a:cs typeface="Arial"/>
              </a:rPr>
              <a:t>.</a:t>
            </a:r>
          </a:p>
        </p:txBody>
      </p:sp>
      <p:pic>
        <p:nvPicPr>
          <p:cNvPr id="4" name="Picture 3" descr="A bottle of medicine and a box of medicine&#10;&#10;AI-generated content may be incorrect.">
            <a:extLst>
              <a:ext uri="{FF2B5EF4-FFF2-40B4-BE49-F238E27FC236}">
                <a16:creationId xmlns:a16="http://schemas.microsoft.com/office/drawing/2014/main" id="{FF8FF773-5FEF-FD8E-F867-E5B13E8E0B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7541" y="3281318"/>
            <a:ext cx="1956644" cy="215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94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he10732\Desktop\Take 5 (4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7" y="48159"/>
            <a:ext cx="1440161" cy="71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88131" y="333527"/>
            <a:ext cx="8837873" cy="1143000"/>
          </a:xfrm>
        </p:spPr>
        <p:txBody>
          <a:bodyPr>
            <a:normAutofit/>
          </a:bodyPr>
          <a:lstStyle/>
          <a:p>
            <a:pPr algn="l"/>
            <a:r>
              <a:rPr lang="en-AU" sz="2800" b="1" dirty="0">
                <a:solidFill>
                  <a:srgbClr val="C00000"/>
                </a:solidFill>
              </a:rPr>
              <a:t>Differences between the products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6D26F2A-E957-E9D9-0A9A-4170F42484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2021" y="1068690"/>
            <a:ext cx="6001109" cy="3961978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E5403C-9705-BFE8-DB1F-69EA4CE7EA4F}"/>
              </a:ext>
            </a:extLst>
          </p:cNvPr>
          <p:cNvSpPr txBox="1"/>
          <p:nvPr/>
        </p:nvSpPr>
        <p:spPr>
          <a:xfrm>
            <a:off x="188131" y="4994950"/>
            <a:ext cx="8412008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b="0" i="0" dirty="0" err="1">
                <a:effectLst/>
                <a:latin typeface="Arial" panose="020B0604020202020204" pitchFamily="34" charset="0"/>
              </a:rPr>
              <a:t>Prothrombinex</a:t>
            </a:r>
            <a:r>
              <a:rPr lang="en-AU" dirty="0">
                <a:latin typeface="Arial" panose="020B0604020202020204" pitchFamily="34" charset="0"/>
              </a:rPr>
              <a:t>-</a:t>
            </a:r>
            <a:r>
              <a:rPr lang="en-AU" b="0" i="0" dirty="0">
                <a:effectLst/>
                <a:latin typeface="Arial" panose="020B0604020202020204" pitchFamily="34" charset="0"/>
              </a:rPr>
              <a:t>VF and </a:t>
            </a:r>
            <a:r>
              <a:rPr lang="en-AU" b="0" i="0" dirty="0" err="1">
                <a:effectLst/>
                <a:latin typeface="Arial" panose="020B0604020202020204" pitchFamily="34" charset="0"/>
              </a:rPr>
              <a:t>BeriPLEX</a:t>
            </a:r>
            <a:r>
              <a:rPr lang="en-AU" b="0" i="0" dirty="0">
                <a:effectLst/>
                <a:latin typeface="Arial" panose="020B0604020202020204" pitchFamily="34" charset="0"/>
              </a:rPr>
              <a:t> are both used in warfarin over-treatment but due to their composition, they are not bio-equivalent  and cannot be used interchangeably.</a:t>
            </a:r>
          </a:p>
          <a:p>
            <a:endParaRPr lang="en-AU" sz="1200" dirty="0"/>
          </a:p>
          <a:p>
            <a:r>
              <a:rPr lang="en-AU" sz="1200" dirty="0">
                <a:solidFill>
                  <a:srgbClr val="C00000"/>
                </a:solidFill>
              </a:rPr>
              <a:t>*The active ingredients in </a:t>
            </a:r>
            <a:r>
              <a:rPr lang="en-AU" sz="1200" dirty="0" err="1">
                <a:solidFill>
                  <a:srgbClr val="C00000"/>
                </a:solidFill>
              </a:rPr>
              <a:t>BeriPLEX</a:t>
            </a:r>
            <a:r>
              <a:rPr lang="en-AU" sz="1200" dirty="0">
                <a:solidFill>
                  <a:srgbClr val="C00000"/>
                </a:solidFill>
              </a:rPr>
              <a:t> information relate to the 500 International Units vial. Please note that </a:t>
            </a:r>
            <a:r>
              <a:rPr lang="en-GB" sz="1200" dirty="0">
                <a:solidFill>
                  <a:srgbClr val="C00000"/>
                </a:solidFill>
              </a:rPr>
              <a:t>the factor activity is an approximate.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51C247-E932-DBF9-36A6-B9AB31D1465D}"/>
              </a:ext>
            </a:extLst>
          </p:cNvPr>
          <p:cNvSpPr txBox="1"/>
          <p:nvPr/>
        </p:nvSpPr>
        <p:spPr>
          <a:xfrm>
            <a:off x="6213022" y="1238907"/>
            <a:ext cx="27268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/>
              <a:t>Note</a:t>
            </a:r>
            <a:r>
              <a:rPr lang="en-GB" sz="1600" dirty="0"/>
              <a:t>: </a:t>
            </a:r>
          </a:p>
          <a:p>
            <a:r>
              <a:rPr lang="en-GB" sz="1600" dirty="0" err="1">
                <a:cs typeface="Calibri"/>
              </a:rPr>
              <a:t>BeriPLEX</a:t>
            </a:r>
            <a:r>
              <a:rPr lang="en-GB" sz="1600" dirty="0">
                <a:cs typeface="Calibri"/>
              </a:rPr>
              <a:t> P/N is an imported product manufactured with plasma collected overseas.</a:t>
            </a:r>
          </a:p>
          <a:p>
            <a:endParaRPr lang="en-GB" sz="800" dirty="0">
              <a:cs typeface="Calibri"/>
            </a:endParaRPr>
          </a:p>
          <a:p>
            <a:r>
              <a:rPr lang="en-GB" sz="1600" dirty="0" err="1">
                <a:cs typeface="Calibri"/>
              </a:rPr>
              <a:t>BeriPLEX</a:t>
            </a:r>
            <a:r>
              <a:rPr lang="en-GB" sz="1600" dirty="0">
                <a:cs typeface="Calibri"/>
              </a:rPr>
              <a:t> P/N is available until the Australian product </a:t>
            </a:r>
            <a:r>
              <a:rPr lang="en-GB" sz="1600" dirty="0" err="1">
                <a:cs typeface="Calibri"/>
              </a:rPr>
              <a:t>BeriPLEX</a:t>
            </a:r>
            <a:r>
              <a:rPr lang="en-GB" sz="1600" dirty="0">
                <a:cs typeface="Calibri"/>
              </a:rPr>
              <a:t> AU becomes available.</a:t>
            </a:r>
          </a:p>
          <a:p>
            <a:r>
              <a:rPr lang="en-GB" sz="800" dirty="0">
                <a:cs typeface="Calibri"/>
              </a:rPr>
              <a:t> </a:t>
            </a:r>
          </a:p>
          <a:p>
            <a:r>
              <a:rPr lang="en-GB" sz="1600" dirty="0" err="1">
                <a:cs typeface="Calibri"/>
              </a:rPr>
              <a:t>BeriPLEX</a:t>
            </a:r>
            <a:r>
              <a:rPr lang="en-GB" sz="1600" dirty="0">
                <a:cs typeface="Calibri"/>
              </a:rPr>
              <a:t> P/N and </a:t>
            </a:r>
            <a:r>
              <a:rPr lang="en-GB" sz="1600" dirty="0" err="1">
                <a:cs typeface="Calibri"/>
              </a:rPr>
              <a:t>BeriPLEX</a:t>
            </a:r>
            <a:r>
              <a:rPr lang="en-GB" sz="1600" dirty="0">
                <a:cs typeface="Calibri"/>
              </a:rPr>
              <a:t> AU have identical compositions, and are interchangeable</a:t>
            </a:r>
            <a:r>
              <a:rPr lang="en-GB" sz="1600" dirty="0">
                <a:latin typeface="Calibri"/>
                <a:cs typeface="Calibri"/>
              </a:rPr>
              <a:t>.</a:t>
            </a:r>
            <a:endParaRPr lang="en-AU" sz="1600" dirty="0">
              <a:latin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28488E-7013-A7C9-EB57-4022DA905412}"/>
              </a:ext>
            </a:extLst>
          </p:cNvPr>
          <p:cNvSpPr txBox="1"/>
          <p:nvPr/>
        </p:nvSpPr>
        <p:spPr>
          <a:xfrm>
            <a:off x="4242025" y="1115453"/>
            <a:ext cx="9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*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4BEFA1-915C-D7E4-86DE-4674AB659D7D}"/>
              </a:ext>
            </a:extLst>
          </p:cNvPr>
          <p:cNvSpPr txBox="1"/>
          <p:nvPr/>
        </p:nvSpPr>
        <p:spPr>
          <a:xfrm>
            <a:off x="5485351" y="1107064"/>
            <a:ext cx="200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*</a:t>
            </a:r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7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791DF07-5F7E-BC56-B899-580A5E636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75" y="2316793"/>
            <a:ext cx="5617064" cy="382095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57315" y="378954"/>
            <a:ext cx="8229600" cy="892063"/>
          </a:xfrm>
        </p:spPr>
        <p:txBody>
          <a:bodyPr>
            <a:noAutofit/>
          </a:bodyPr>
          <a:lstStyle/>
          <a:p>
            <a:pPr algn="l"/>
            <a:r>
              <a:rPr lang="en-AU" sz="2800" b="1" dirty="0">
                <a:solidFill>
                  <a:srgbClr val="C00000"/>
                </a:solidFill>
              </a:rPr>
              <a:t>Updates to WA Anticoagulation Chart </a:t>
            </a:r>
            <a:br>
              <a:rPr lang="en-AU" sz="2800" b="1" dirty="0">
                <a:solidFill>
                  <a:srgbClr val="C00000"/>
                </a:solidFill>
              </a:rPr>
            </a:br>
            <a:r>
              <a:rPr lang="en-AU" sz="2800" b="1" dirty="0">
                <a:solidFill>
                  <a:srgbClr val="C00000"/>
                </a:solidFill>
              </a:rPr>
              <a:t>(change to </a:t>
            </a:r>
            <a:r>
              <a:rPr lang="en-AU" sz="2800" b="1" dirty="0" err="1">
                <a:solidFill>
                  <a:srgbClr val="C00000"/>
                </a:solidFill>
              </a:rPr>
              <a:t>BeriPLEX</a:t>
            </a:r>
            <a:r>
              <a:rPr lang="en-AU" sz="2800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00" y="160019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 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8" name="Picture 2" descr="C:\Users\he10732\Desktop\Take 5 (4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128" y="29676"/>
            <a:ext cx="1361872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Image result for blood dripp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1AFE78-41E4-AB35-E591-95EF006475C2}"/>
              </a:ext>
            </a:extLst>
          </p:cNvPr>
          <p:cNvSpPr txBox="1"/>
          <p:nvPr/>
        </p:nvSpPr>
        <p:spPr>
          <a:xfrm>
            <a:off x="392886" y="1267230"/>
            <a:ext cx="858308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dirty="0"/>
              <a:t>The WA Anticoagulation Medication Chart has been updated (v01/25) with dosing and indications for </a:t>
            </a:r>
            <a:r>
              <a:rPr lang="en-AU" dirty="0" err="1"/>
              <a:t>BeriPLEX</a:t>
            </a:r>
            <a:r>
              <a:rPr lang="en-AU" dirty="0"/>
              <a:t>.</a:t>
            </a:r>
          </a:p>
          <a:p>
            <a:endParaRPr lang="en-US" sz="600" dirty="0"/>
          </a:p>
          <a:p>
            <a:r>
              <a:rPr lang="en-AU" dirty="0"/>
              <a:t>The changes to the WA Anticoagulation Medication Chart are highlighted below: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A9849-729F-E93E-99F9-25CB78CC82B3}"/>
              </a:ext>
            </a:extLst>
          </p:cNvPr>
          <p:cNvSpPr txBox="1"/>
          <p:nvPr/>
        </p:nvSpPr>
        <p:spPr>
          <a:xfrm>
            <a:off x="6573238" y="2707322"/>
            <a:ext cx="2402734" cy="830997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AU" sz="1600" dirty="0"/>
              <a:t>Dose of </a:t>
            </a:r>
            <a:r>
              <a:rPr lang="en-AU" sz="1600" dirty="0" err="1"/>
              <a:t>BeriPLEX</a:t>
            </a:r>
            <a:r>
              <a:rPr lang="en-AU" sz="1600" dirty="0"/>
              <a:t> is capped at maximum patient weight of 100kg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E49E06-38C9-3254-BFAE-DA50026C7BE9}"/>
              </a:ext>
            </a:extLst>
          </p:cNvPr>
          <p:cNvSpPr txBox="1"/>
          <p:nvPr/>
        </p:nvSpPr>
        <p:spPr>
          <a:xfrm>
            <a:off x="6598298" y="5093731"/>
            <a:ext cx="2388615" cy="830997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AU" sz="1600" dirty="0"/>
              <a:t>Pre-treatment INR range to guide dose of </a:t>
            </a:r>
            <a:r>
              <a:rPr lang="en-AU" sz="1600" dirty="0" err="1"/>
              <a:t>BeriPLEX</a:t>
            </a:r>
            <a:endParaRPr lang="en-AU" sz="16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9DDB0B6-FE0F-465E-752E-52067418F1F8}"/>
              </a:ext>
            </a:extLst>
          </p:cNvPr>
          <p:cNvCxnSpPr>
            <a:cxnSpLocks/>
          </p:cNvCxnSpPr>
          <p:nvPr/>
        </p:nvCxnSpPr>
        <p:spPr>
          <a:xfrm flipH="1">
            <a:off x="5404757" y="5555795"/>
            <a:ext cx="1193541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022BBFD-D98E-3113-7E1F-A83B436BA9FC}"/>
              </a:ext>
            </a:extLst>
          </p:cNvPr>
          <p:cNvCxnSpPr>
            <a:cxnSpLocks/>
          </p:cNvCxnSpPr>
          <p:nvPr/>
        </p:nvCxnSpPr>
        <p:spPr>
          <a:xfrm flipH="1">
            <a:off x="3804557" y="3127713"/>
            <a:ext cx="2747040" cy="135978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A98263-7395-FDF2-6EE9-9FB732981454}"/>
              </a:ext>
            </a:extLst>
          </p:cNvPr>
          <p:cNvCxnSpPr>
            <a:cxnSpLocks/>
          </p:cNvCxnSpPr>
          <p:nvPr/>
        </p:nvCxnSpPr>
        <p:spPr>
          <a:xfrm flipH="1">
            <a:off x="3804557" y="3362496"/>
            <a:ext cx="2747040" cy="16414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2DA82C2-F910-303C-043C-72576AE78A74}"/>
              </a:ext>
            </a:extLst>
          </p:cNvPr>
          <p:cNvSpPr txBox="1"/>
          <p:nvPr/>
        </p:nvSpPr>
        <p:spPr>
          <a:xfrm>
            <a:off x="6587854" y="4010610"/>
            <a:ext cx="2388547" cy="830997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AU" sz="1600" dirty="0"/>
              <a:t>Use of </a:t>
            </a:r>
            <a:r>
              <a:rPr lang="en-AU" sz="1600" dirty="0" err="1"/>
              <a:t>BeriPLEX</a:t>
            </a:r>
            <a:r>
              <a:rPr lang="en-AU" sz="1600" dirty="0"/>
              <a:t> as sole agent for reversing warfarin over treatment.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8D4F7BE-F33D-6146-FC2B-66D0C972AE7A}"/>
              </a:ext>
            </a:extLst>
          </p:cNvPr>
          <p:cNvCxnSpPr>
            <a:cxnSpLocks/>
          </p:cNvCxnSpPr>
          <p:nvPr/>
        </p:nvCxnSpPr>
        <p:spPr>
          <a:xfrm flipH="1" flipV="1">
            <a:off x="5474154" y="4798810"/>
            <a:ext cx="1124144" cy="981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3D59E5C-3134-8691-8408-B2F36410C61E}"/>
              </a:ext>
            </a:extLst>
          </p:cNvPr>
          <p:cNvSpPr txBox="1"/>
          <p:nvPr/>
        </p:nvSpPr>
        <p:spPr>
          <a:xfrm>
            <a:off x="424506" y="6229354"/>
            <a:ext cx="8380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AU" sz="1200" dirty="0"/>
              <a:t>This table was developed with the expert advice from the WA Anticoagulation Steering Group</a:t>
            </a:r>
          </a:p>
        </p:txBody>
      </p:sp>
    </p:spTree>
    <p:extLst>
      <p:ext uri="{BB962C8B-B14F-4D97-AF65-F5344CB8AC3E}">
        <p14:creationId xmlns:p14="http://schemas.microsoft.com/office/powerpoint/2010/main" val="161781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486A1-2F7D-F740-9FD9-268A457C6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15" y="459709"/>
            <a:ext cx="8229600" cy="710344"/>
          </a:xfrm>
        </p:spPr>
        <p:txBody>
          <a:bodyPr>
            <a:normAutofit/>
          </a:bodyPr>
          <a:lstStyle/>
          <a:p>
            <a:pPr algn="l"/>
            <a:r>
              <a:rPr lang="en-AU" sz="2800" b="1" dirty="0" err="1">
                <a:solidFill>
                  <a:srgbClr val="C00000"/>
                </a:solidFill>
              </a:rPr>
              <a:t>BeriPLEX</a:t>
            </a:r>
            <a:r>
              <a:rPr lang="en-AU" sz="2800" b="1" dirty="0">
                <a:solidFill>
                  <a:srgbClr val="C00000"/>
                </a:solidFill>
              </a:rPr>
              <a:t> dosing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945DA9-F023-2DA2-C402-F5C9C9F6E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330618"/>
              </p:ext>
            </p:extLst>
          </p:nvPr>
        </p:nvGraphicFramePr>
        <p:xfrm>
          <a:off x="465364" y="4866529"/>
          <a:ext cx="8074152" cy="12485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4943">
                  <a:extLst>
                    <a:ext uri="{9D8B030D-6E8A-4147-A177-3AD203B41FA5}">
                      <a16:colId xmlns:a16="http://schemas.microsoft.com/office/drawing/2014/main" val="1367661948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662660840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623178077"/>
                    </a:ext>
                  </a:extLst>
                </a:gridCol>
                <a:gridCol w="1510066">
                  <a:extLst>
                    <a:ext uri="{9D8B030D-6E8A-4147-A177-3AD203B41FA5}">
                      <a16:colId xmlns:a16="http://schemas.microsoft.com/office/drawing/2014/main" val="3074071954"/>
                    </a:ext>
                  </a:extLst>
                </a:gridCol>
              </a:tblGrid>
              <a:tr h="448416">
                <a:tc>
                  <a:txBody>
                    <a:bodyPr/>
                    <a:lstStyle/>
                    <a:p>
                      <a:r>
                        <a:rPr lang="en-AU" sz="1600" b="1"/>
                        <a:t>Pre-treatment INR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/>
                        <a:t>2 - 3.9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/>
                        <a:t>4 – 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/>
                        <a:t>&gt; 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356059"/>
                  </a:ext>
                </a:extLst>
              </a:tr>
              <a:tr h="588403">
                <a:tc>
                  <a:txBody>
                    <a:bodyPr/>
                    <a:lstStyle/>
                    <a:p>
                      <a:r>
                        <a:rPr lang="en-AU" sz="1600" dirty="0"/>
                        <a:t>Approximate dose International Units/kg body weight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/>
                        <a:t>25 International Units/kg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35 International Units/kg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50 International Units/kg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74038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007DDB-AAE7-55D8-0D85-63E97FDC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4</a:t>
            </a:fld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155DF0-80FA-77C4-E737-4A6D3C2E4E71}"/>
              </a:ext>
            </a:extLst>
          </p:cNvPr>
          <p:cNvSpPr txBox="1"/>
          <p:nvPr/>
        </p:nvSpPr>
        <p:spPr>
          <a:xfrm>
            <a:off x="408215" y="1040322"/>
            <a:ext cx="8074152" cy="4485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AU" sz="2100" dirty="0" err="1"/>
              <a:t>BeriPLEX</a:t>
            </a:r>
            <a:r>
              <a:rPr lang="en-AU" sz="2100" dirty="0"/>
              <a:t> is indicated when:</a:t>
            </a:r>
          </a:p>
          <a:p>
            <a:pPr marL="714375" lvl="1" indent="-257175">
              <a:buFont typeface="Arial" panose="020B0604020202020204" pitchFamily="34" charset="0"/>
              <a:buChar char="•"/>
            </a:pPr>
            <a:r>
              <a:rPr lang="en-AU" sz="2100" dirty="0"/>
              <a:t>there is clinically significant bleeding where warfarin is a contributing factor (e.g. intracranial or massive haemorrhage)</a:t>
            </a:r>
          </a:p>
          <a:p>
            <a:pPr marL="714375" lvl="1" indent="-257175">
              <a:buFont typeface="Arial" panose="020B0604020202020204" pitchFamily="34" charset="0"/>
              <a:buChar char="•"/>
            </a:pPr>
            <a:r>
              <a:rPr lang="en-AU" sz="2100" dirty="0"/>
              <a:t>the patient’s INR is greater than 10 (INR &gt; 10) and where there is a high risk of bleeding</a:t>
            </a:r>
          </a:p>
          <a:p>
            <a:pPr marL="714375" lvl="1" indent="-257175">
              <a:buFont typeface="Arial" panose="020B0604020202020204" pitchFamily="34" charset="0"/>
              <a:buChar char="•"/>
            </a:pPr>
            <a:endParaRPr lang="en-AU" sz="1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AU" sz="2100" dirty="0"/>
              <a:t>Dose is based on body weight, up to but not exceeding patient weight of 100 kg.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AU" sz="1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AU" sz="2100" dirty="0"/>
              <a:t>Repeat INR 30 minutes after administration of </a:t>
            </a:r>
            <a:r>
              <a:rPr lang="en-AU" sz="2100" dirty="0" err="1"/>
              <a:t>BeriPLEX</a:t>
            </a:r>
            <a:r>
              <a:rPr lang="en-AU" sz="2100" dirty="0"/>
              <a:t>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AU" sz="1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AU" sz="2100" dirty="0"/>
              <a:t>Dosing of </a:t>
            </a:r>
            <a:r>
              <a:rPr lang="en-AU" sz="2100" dirty="0" err="1"/>
              <a:t>BeriPLEX</a:t>
            </a:r>
            <a:r>
              <a:rPr lang="en-AU" sz="2100" dirty="0"/>
              <a:t> is shown below: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AU" sz="2100" dirty="0"/>
          </a:p>
          <a:p>
            <a:endParaRPr lang="en-AU" sz="1350" dirty="0"/>
          </a:p>
        </p:txBody>
      </p:sp>
      <p:pic>
        <p:nvPicPr>
          <p:cNvPr id="3" name="Picture 2" descr="C:\Users\he10732\Desktop\Take 5 (4).jpg">
            <a:extLst>
              <a:ext uri="{FF2B5EF4-FFF2-40B4-BE49-F238E27FC236}">
                <a16:creationId xmlns:a16="http://schemas.microsoft.com/office/drawing/2014/main" id="{F875B582-24E6-69E4-D36A-613EFFD1C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7" y="48159"/>
            <a:ext cx="1440161" cy="71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61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F02F-90DC-883D-9936-3DAC5E66D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468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sz="2800" b="1" dirty="0">
                <a:solidFill>
                  <a:srgbClr val="C00000"/>
                </a:solidFill>
              </a:rPr>
              <a:t>Administration of </a:t>
            </a:r>
            <a:r>
              <a:rPr lang="en-AU" sz="2800" b="1" dirty="0" err="1">
                <a:solidFill>
                  <a:srgbClr val="C00000"/>
                </a:solidFill>
              </a:rPr>
              <a:t>BeriPLEX</a:t>
            </a:r>
            <a:endParaRPr lang="en-AU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2EAC0-86E7-0B87-BEF1-6A99B462B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85" y="1572317"/>
            <a:ext cx="8425815" cy="41585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AU" sz="2400" dirty="0"/>
              <a:t>Reconstitute 500 International Units of </a:t>
            </a:r>
            <a:r>
              <a:rPr lang="en-AU" sz="2400" dirty="0" err="1"/>
              <a:t>BeriPLEX</a:t>
            </a:r>
            <a:r>
              <a:rPr lang="en-AU" sz="2400" dirty="0"/>
              <a:t> with </a:t>
            </a:r>
          </a:p>
          <a:p>
            <a:pPr marL="0" indent="0">
              <a:buNone/>
            </a:pPr>
            <a:r>
              <a:rPr lang="en-AU" sz="2400" dirty="0"/>
              <a:t>    20 mL Water for Injection (WFI) using Mix2vial in box.</a:t>
            </a:r>
          </a:p>
          <a:p>
            <a:pPr marL="0" indent="0">
              <a:buNone/>
            </a:pPr>
            <a:r>
              <a:rPr lang="en-AU" sz="1000" dirty="0"/>
              <a:t> </a:t>
            </a:r>
          </a:p>
          <a:p>
            <a:r>
              <a:rPr lang="en-AU" sz="2400"/>
              <a:t>Administer by slow intravenous (IV) injection: </a:t>
            </a:r>
            <a:endParaRPr lang="en-AU" sz="2400">
              <a:cs typeface="Arial"/>
            </a:endParaRPr>
          </a:p>
          <a:p>
            <a:pPr lvl="1"/>
            <a:r>
              <a:rPr lang="en-AU" sz="2400" dirty="0"/>
              <a:t>at a rate not exceeding 3 International Units/kg body weight/minute </a:t>
            </a:r>
          </a:p>
          <a:p>
            <a:pPr lvl="1"/>
            <a:r>
              <a:rPr lang="en-AU" sz="2400" dirty="0"/>
              <a:t>up to a maximum of 210 International Units/minute (approximately 8 mL/minute)</a:t>
            </a:r>
          </a:p>
          <a:p>
            <a:pPr lvl="1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4AFAC-324F-C048-65A5-EDC07FF4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5</a:t>
            </a:fld>
            <a:endParaRPr lang="en-AU"/>
          </a:p>
        </p:txBody>
      </p:sp>
      <p:pic>
        <p:nvPicPr>
          <p:cNvPr id="5" name="Picture 2" descr="C:\Users\he10732\Desktop\Take 5 (4).jpg">
            <a:extLst>
              <a:ext uri="{FF2B5EF4-FFF2-40B4-BE49-F238E27FC236}">
                <a16:creationId xmlns:a16="http://schemas.microsoft.com/office/drawing/2014/main" id="{C7E554E5-66CD-6530-F3C8-FFFA2C579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7" y="48159"/>
            <a:ext cx="1440161" cy="71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1446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Green PMS 3425 2014">
      <a:dk1>
        <a:sysClr val="windowText" lastClr="000000"/>
      </a:dk1>
      <a:lt1>
        <a:sysClr val="window" lastClr="FFFFFF"/>
      </a:lt1>
      <a:dk2>
        <a:srgbClr val="757477"/>
      </a:dk2>
      <a:lt2>
        <a:srgbClr val="FFFFFF"/>
      </a:lt2>
      <a:accent1>
        <a:srgbClr val="005B38"/>
      </a:accent1>
      <a:accent2>
        <a:srgbClr val="005B38"/>
      </a:accent2>
      <a:accent3>
        <a:srgbClr val="005B38"/>
      </a:accent3>
      <a:accent4>
        <a:srgbClr val="005B38"/>
      </a:accent4>
      <a:accent5>
        <a:srgbClr val="005B38"/>
      </a:accent5>
      <a:accent6>
        <a:srgbClr val="005B38"/>
      </a:accent6>
      <a:hlink>
        <a:srgbClr val="004B8D"/>
      </a:hlink>
      <a:folHlink>
        <a:srgbClr val="6E298D"/>
      </a:folHlink>
    </a:clrScheme>
    <a:fontScheme name="DoH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">
  <a:themeElements>
    <a:clrScheme name="Grey PMS 431">
      <a:dk1>
        <a:srgbClr val="000000"/>
      </a:dk1>
      <a:lt1>
        <a:srgbClr val="FFFFFF"/>
      </a:lt1>
      <a:dk2>
        <a:srgbClr val="464E56"/>
      </a:dk2>
      <a:lt2>
        <a:srgbClr val="FFFFFF"/>
      </a:lt2>
      <a:accent1>
        <a:srgbClr val="464E56"/>
      </a:accent1>
      <a:accent2>
        <a:srgbClr val="464E56"/>
      </a:accent2>
      <a:accent3>
        <a:srgbClr val="464E56"/>
      </a:accent3>
      <a:accent4>
        <a:srgbClr val="464E56"/>
      </a:accent4>
      <a:accent5>
        <a:srgbClr val="464E56"/>
      </a:accent5>
      <a:accent6>
        <a:srgbClr val="464E56"/>
      </a:accent6>
      <a:hlink>
        <a:srgbClr val="095489"/>
      </a:hlink>
      <a:folHlink>
        <a:srgbClr val="095489"/>
      </a:folHlink>
    </a:clrScheme>
    <a:fontScheme name="DoH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e4ba26-c26c-405a-b359-c2cadfe42449">
      <Terms xmlns="http://schemas.microsoft.com/office/infopath/2007/PartnerControls"/>
    </lcf76f155ced4ddcb4097134ff3c332f>
    <TaxCatchAll xmlns="dc510f82-a634-43cd-841f-d17c3d50b6ba" xsi:nil="true"/>
    <SharedWithUsers xmlns="dc510f82-a634-43cd-841f-d17c3d50b6ba">
      <UserInfo>
        <DisplayName>Pascott, Christine</DisplayName>
        <AccountId>2152</AccountId>
        <AccountType/>
      </UserInfo>
      <UserInfo>
        <DisplayName>Kee, Wai Seen</DisplayName>
        <AccountId>21</AccountId>
        <AccountType/>
      </UserInfo>
      <UserInfo>
        <DisplayName>Jovanovska, Tatjana</DisplayName>
        <AccountId>15</AccountId>
        <AccountType/>
      </UserInfo>
      <UserInfo>
        <DisplayName>Vincent, Bianca</DisplayName>
        <AccountId>2469</AccountId>
        <AccountType/>
      </UserInfo>
      <UserInfo>
        <DisplayName>Clapp, Grace</DisplayName>
        <AccountId>2341</AccountId>
        <AccountType/>
      </UserInfo>
      <UserInfo>
        <DisplayName>Peng, Patricia</DisplayName>
        <AccountId>2020</AccountId>
        <AccountType/>
      </UserInfo>
    </SharedWithUsers>
    <Lastupdated xmlns="23e4ba26-c26c-405a-b359-c2cadfe42449">2024-12-23T03:53:04+00:00</Lastupdated>
    <Content xmlns="23e4ba26-c26c-405a-b359-c2cadfe4244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2076992353FD4EB6C705398B2F4837" ma:contentTypeVersion="22" ma:contentTypeDescription="Create a new document." ma:contentTypeScope="" ma:versionID="7f19789d2d155d86e167be37e970ca11">
  <xsd:schema xmlns:xsd="http://www.w3.org/2001/XMLSchema" xmlns:xs="http://www.w3.org/2001/XMLSchema" xmlns:p="http://schemas.microsoft.com/office/2006/metadata/properties" xmlns:ns2="23e4ba26-c26c-405a-b359-c2cadfe42449" xmlns:ns3="dc510f82-a634-43cd-841f-d17c3d50b6ba" targetNamespace="http://schemas.microsoft.com/office/2006/metadata/properties" ma:root="true" ma:fieldsID="8f0a42e09f620aa3e02da787a0b7dbe1" ns2:_="" ns3:_="">
    <xsd:import namespace="23e4ba26-c26c-405a-b359-c2cadfe42449"/>
    <xsd:import namespace="dc510f82-a634-43cd-841f-d17c3d50b6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Content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Lastupdated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4ba26-c26c-405a-b359-c2cadfe42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Content" ma:index="20" nillable="true" ma:displayName="Content" ma:format="Dropdown" ma:internalName="Content">
      <xsd:simpleType>
        <xsd:restriction base="dms:Text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9ad0fa5-9aee-46f1-99a6-b97bf4de3b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Lastupdated" ma:index="25" nillable="true" ma:displayName="Last updated" ma:default="[today]" ma:format="DateOnly" ma:internalName="Lastupdated">
      <xsd:simpleType>
        <xsd:restriction base="dms:DateTim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510f82-a634-43cd-841f-d17c3d50b6b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ff203a-903f-4006-9d67-754e193d60c5}" ma:internalName="TaxCatchAll" ma:showField="CatchAllData" ma:web="dc510f82-a634-43cd-841f-d17c3d50b6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33F3BF-AB8D-452F-BD5A-75FDEADB72B1}">
  <ds:schemaRefs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dc510f82-a634-43cd-841f-d17c3d50b6ba"/>
    <ds:schemaRef ds:uri="http://www.w3.org/XML/1998/namespace"/>
    <ds:schemaRef ds:uri="http://schemas.microsoft.com/office/infopath/2007/PartnerControls"/>
    <ds:schemaRef ds:uri="23e4ba26-c26c-405a-b359-c2cadfe42449"/>
  </ds:schemaRefs>
</ds:datastoreItem>
</file>

<file path=customXml/itemProps2.xml><?xml version="1.0" encoding="utf-8"?>
<ds:datastoreItem xmlns:ds="http://schemas.openxmlformats.org/officeDocument/2006/customXml" ds:itemID="{437F4478-83BB-471D-AE3F-CDB4350B89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FA2613-485E-4E64-894F-DA545F58D941}">
  <ds:schemaRefs>
    <ds:schemaRef ds:uri="23e4ba26-c26c-405a-b359-c2cadfe42449"/>
    <ds:schemaRef ds:uri="dc510f82-a634-43cd-841f-d17c3d50b6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694</Words>
  <Application>Microsoft Office PowerPoint</Application>
  <PresentationFormat>On-screen Show (4:3)</PresentationFormat>
  <Paragraphs>78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Custom Design</vt:lpstr>
      <vt:lpstr>1_Blank</vt:lpstr>
      <vt:lpstr>Warfarin over-treatment reversal updates on the WA Anticoagulation Medication Chart          </vt:lpstr>
      <vt:lpstr>Differences between the products</vt:lpstr>
      <vt:lpstr>Updates to WA Anticoagulation Chart  (change to BeriPLEX)</vt:lpstr>
      <vt:lpstr>BeriPLEX dosing</vt:lpstr>
      <vt:lpstr>Administration of BeriPLEX</vt:lpstr>
    </vt:vector>
  </TitlesOfParts>
  <Company>WA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James, Reece</dc:creator>
  <cp:lastModifiedBy>Kee, Wai Seen</cp:lastModifiedBy>
  <cp:revision>36</cp:revision>
  <cp:lastPrinted>2018-03-20T02:05:28Z</cp:lastPrinted>
  <dcterms:created xsi:type="dcterms:W3CDTF">2017-03-24T01:22:13Z</dcterms:created>
  <dcterms:modified xsi:type="dcterms:W3CDTF">2025-01-28T00:14:44Z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0x010100092076992353FD4EB6C705398B2F4837</vt:lpwstr>
  </property>
  <property fmtid="{D5CDD505-2E9C-101B-9397-08002B2CF9AE}" pid="3" name="Order">
    <vt:r8>2618400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