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custDataLst>
    <p:tags r:id="rId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84"/>
      </p:cViewPr>
      <p:guideLst>
        <p:guide orient="horz" pos="2160"/>
        <p:guide pos="2880"/>
      </p:guideLst>
    </p:cSldViewPr>
  </p:slideViewPr>
  <p:notesTextViewPr>
    <p:cViewPr>
      <p:scale>
        <a:sx n="100" d="100"/>
        <a:sy n="100" d="100"/>
      </p:scale>
      <p:origin x="0" y="12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5E099-18A1-43E7-A0A1-DB9F4158A275}" type="datetimeFigureOut">
              <a:rPr lang="en-AU" smtClean="0"/>
              <a:t>16/06/2015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48239-03DC-4C96-A2F8-70B5CABA9C52}" type="slidenum">
              <a:rPr lang="en-AU" smtClean="0"/>
              <a:t>‹#›</a:t>
            </a:fld>
            <a:endParaRPr lang="en-AU"/>
          </a:p>
        </p:txBody>
      </p:sp>
    </p:spTree>
    <p:extLst>
      <p:ext uri="{BB962C8B-B14F-4D97-AF65-F5344CB8AC3E}">
        <p14:creationId xmlns:p14="http://schemas.microsoft.com/office/powerpoint/2010/main" val="88120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Examples to illustrate the wide range of survival outcomes of CPR treated cardiac arrest. Reported survival outcomes also vary considerably between studies. This may, in part, relate to who is excluded from receiving CPR. It will be</a:t>
            </a:r>
            <a:r>
              <a:rPr lang="en-AU" baseline="0" dirty="0" smtClean="0"/>
              <a:t> important to be aware of CPR outcomes in your </a:t>
            </a:r>
            <a:r>
              <a:rPr lang="en-AU" baseline="0" smtClean="0"/>
              <a:t>own setting.</a:t>
            </a:r>
            <a:endParaRPr lang="en-AU"/>
          </a:p>
        </p:txBody>
      </p:sp>
      <p:sp>
        <p:nvSpPr>
          <p:cNvPr id="4" name="Slide Number Placeholder 3"/>
          <p:cNvSpPr>
            <a:spLocks noGrp="1"/>
          </p:cNvSpPr>
          <p:nvPr>
            <p:ph type="sldNum" sz="quarter" idx="10"/>
          </p:nvPr>
        </p:nvSpPr>
        <p:spPr/>
        <p:txBody>
          <a:bodyPr/>
          <a:lstStyle/>
          <a:p>
            <a:fld id="{11248239-03DC-4C96-A2F8-70B5CABA9C52}" type="slidenum">
              <a:rPr lang="en-AU" smtClean="0"/>
              <a:t>1</a:t>
            </a:fld>
            <a:endParaRPr lang="en-AU"/>
          </a:p>
        </p:txBody>
      </p:sp>
    </p:spTree>
    <p:extLst>
      <p:ext uri="{BB962C8B-B14F-4D97-AF65-F5344CB8AC3E}">
        <p14:creationId xmlns:p14="http://schemas.microsoft.com/office/powerpoint/2010/main" val="143280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DBA986-CE41-4B56-AD9E-22736B8AC3C9}"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80B8C-BE86-43A6-9735-1C66204553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BA986-CE41-4B56-AD9E-22736B8AC3C9}"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80B8C-BE86-43A6-9735-1C66204553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BA986-CE41-4B56-AD9E-22736B8AC3C9}"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80B8C-BE86-43A6-9735-1C66204553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BA986-CE41-4B56-AD9E-22736B8AC3C9}"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80B8C-BE86-43A6-9735-1C66204553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BA986-CE41-4B56-AD9E-22736B8AC3C9}"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80B8C-BE86-43A6-9735-1C66204553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DBA986-CE41-4B56-AD9E-22736B8AC3C9}"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80B8C-BE86-43A6-9735-1C66204553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DBA986-CE41-4B56-AD9E-22736B8AC3C9}" type="datetimeFigureOut">
              <a:rPr lang="en-US" smtClean="0"/>
              <a:pPr/>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80B8C-BE86-43A6-9735-1C66204553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DBA986-CE41-4B56-AD9E-22736B8AC3C9}" type="datetimeFigureOut">
              <a:rPr lang="en-US" smtClean="0"/>
              <a:pPr/>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80B8C-BE86-43A6-9735-1C66204553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BA986-CE41-4B56-AD9E-22736B8AC3C9}" type="datetimeFigureOut">
              <a:rPr lang="en-US" smtClean="0"/>
              <a:pPr/>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80B8C-BE86-43A6-9735-1C66204553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BA986-CE41-4B56-AD9E-22736B8AC3C9}"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80B8C-BE86-43A6-9735-1C66204553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BA986-CE41-4B56-AD9E-22736B8AC3C9}"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80B8C-BE86-43A6-9735-1C66204553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BA986-CE41-4B56-AD9E-22736B8AC3C9}" type="datetimeFigureOut">
              <a:rPr lang="en-US" smtClean="0"/>
              <a:pPr/>
              <a:t>6/16/2015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80B8C-BE86-43A6-9735-1C66204553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8784976" cy="648072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55</Words>
  <Application>Microsoft Office PowerPoint</Application>
  <PresentationFormat>On-screen Show (4:3)</PresentationFormat>
  <Paragraphs>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Department of Health 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Lorna Hurst</dc:creator>
  <cp:lastModifiedBy>Lorna Hurst</cp:lastModifiedBy>
  <cp:revision>2</cp:revision>
  <dcterms:created xsi:type="dcterms:W3CDTF">2014-12-22T00:56:25Z</dcterms:created>
  <dcterms:modified xsi:type="dcterms:W3CDTF">2015-06-16T07:23:36Z</dcterms:modified>
</cp:coreProperties>
</file>